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256" r:id="rId2"/>
    <p:sldId id="269" r:id="rId3"/>
    <p:sldId id="281" r:id="rId4"/>
    <p:sldId id="302" r:id="rId5"/>
    <p:sldId id="296" r:id="rId6"/>
    <p:sldId id="329" r:id="rId7"/>
    <p:sldId id="278" r:id="rId8"/>
    <p:sldId id="330" r:id="rId9"/>
    <p:sldId id="298" r:id="rId10"/>
    <p:sldId id="331" r:id="rId11"/>
    <p:sldId id="300" r:id="rId12"/>
    <p:sldId id="332" r:id="rId13"/>
    <p:sldId id="328" r:id="rId14"/>
    <p:sldId id="333" r:id="rId15"/>
    <p:sldId id="299" r:id="rId16"/>
  </p:sldIdLst>
  <p:sldSz cx="9144000" cy="5143500" type="screen16x9"/>
  <p:notesSz cx="6858000" cy="9144000"/>
  <p:embeddedFontLst>
    <p:embeddedFont>
      <p:font typeface="Nunito" panose="020B0604020202020204" charset="-7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Nanum Pen Script" panose="020B0604020202020204" charset="-127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8B793E-FBBE-4A95-AA87-56601601637B}">
  <a:tblStyle styleId="{D98B793E-FBBE-4A95-AA87-566016016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256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450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8793608e4a_1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8793608e4a_1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2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g85f910af8f_8_2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4" name="Google Shape;2974;g85f910af8f_8_2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70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94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46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85f910af8f_8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85f910af8f_8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38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85f910af8f_8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85f910af8f_8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44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665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875f602aa5_0_1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875f602aa5_0_1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 smtClean="0"/>
              <a:t>It lives in Australia's deserts and open grasslands, gathering in groups called mobs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33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8793608e4a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" name="Google Shape;2810;g8793608e4a_1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144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8793608e4a_1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8793608e4a_1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15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9530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4595649" y="46878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5" y="444995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8"/>
          <p:cNvSpPr/>
          <p:nvPr/>
        </p:nvSpPr>
        <p:spPr>
          <a:xfrm>
            <a:off x="5175988" y="-1073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8" y="22491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>
            <a:off x="8717449" y="9113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8085124" y="44501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7_1_1_1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1" y="125101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1796712"/>
            <a:ext cx="36981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0" y="53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9"/>
          <p:cNvSpPr/>
          <p:nvPr/>
        </p:nvSpPr>
        <p:spPr>
          <a:xfrm>
            <a:off x="-68838" y="412640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9"/>
          <p:cNvSpPr/>
          <p:nvPr/>
        </p:nvSpPr>
        <p:spPr>
          <a:xfrm>
            <a:off x="8087662" y="22504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9"/>
          <p:cNvSpPr/>
          <p:nvPr/>
        </p:nvSpPr>
        <p:spPr>
          <a:xfrm flipH="1">
            <a:off x="201356" y="105358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5" y="45386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7_1_1_1_1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383563" y="1246439"/>
            <a:ext cx="31119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383563" y="1792139"/>
            <a:ext cx="31119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446550" y="3236825"/>
            <a:ext cx="57570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8550" y="26919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5" y="6996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1" y="1713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3" y="4464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CUSTOM_1_1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1" y="1601353"/>
            <a:ext cx="2701195" cy="2419543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7" y="1331157"/>
            <a:ext cx="2010799" cy="2782724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5" y="1601350"/>
            <a:ext cx="5356093" cy="2666798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1748925"/>
            <a:ext cx="4242300" cy="228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CUSTOM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61" r:id="rId8"/>
    <p:sldLayoutId id="2147483663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3.xm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428051" y="1759101"/>
            <a:ext cx="5733286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800" dirty="0" smtClean="0">
                <a:latin typeface="Comic Sans MS" panose="030F0702030302020204" pitchFamily="66" charset="0"/>
              </a:rPr>
              <a:t>Žaliosios olimpiados odisėja</a:t>
            </a:r>
            <a:endParaRPr sz="4800" dirty="0">
              <a:latin typeface="Comic Sans MS" panose="030F0702030302020204" pitchFamily="66" charset="0"/>
            </a:endParaRPr>
          </a:p>
        </p:txBody>
      </p:sp>
      <p:sp>
        <p:nvSpPr>
          <p:cNvPr id="876" name="Google Shape;876;p35"/>
          <p:cNvSpPr txBox="1">
            <a:spLocks noGrp="1"/>
          </p:cNvSpPr>
          <p:nvPr>
            <p:ph type="subTitle" idx="1"/>
          </p:nvPr>
        </p:nvSpPr>
        <p:spPr>
          <a:xfrm>
            <a:off x="4732522" y="484642"/>
            <a:ext cx="4560602" cy="814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Kėdainių šviesiosios gimnazijos </a:t>
            </a:r>
            <a:r>
              <a:rPr lang="lt-LT" sz="2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komanda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Vadovės mokytojos Irma Krivickienė, Irena Ragožienė</a:t>
            </a:r>
            <a:endParaRPr sz="20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>
            <a:off x="4908153" y="3675338"/>
            <a:ext cx="3263971" cy="7925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ntrinis pavadinimas 1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2021 m.</a:t>
            </a:r>
            <a:endParaRPr lang="lt-LT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No description available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32" y="0"/>
            <a:ext cx="4697362" cy="5213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4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p79"/>
          <p:cNvSpPr txBox="1">
            <a:spLocks noGrp="1"/>
          </p:cNvSpPr>
          <p:nvPr>
            <p:ph type="title"/>
          </p:nvPr>
        </p:nvSpPr>
        <p:spPr>
          <a:xfrm>
            <a:off x="-1122182" y="215882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lt-LT" sz="2800" dirty="0" smtClean="0">
                <a:latin typeface="Comic Sans MS" panose="030F0702030302020204" pitchFamily="66" charset="0"/>
              </a:rPr>
              <a:t>Iššūkis </a:t>
            </a: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lt-LT" sz="2800" dirty="0" smtClean="0">
                <a:latin typeface="Comic Sans MS" panose="030F0702030302020204" pitchFamily="66" charset="0"/>
              </a:rPr>
              <a:t>„</a:t>
            </a:r>
            <a:r>
              <a:rPr lang="lt-LT" sz="2800" dirty="0">
                <a:latin typeface="Comic Sans MS" panose="030F0702030302020204" pitchFamily="66" charset="0"/>
              </a:rPr>
              <a:t>Antras gyvenimas“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3081" name="Google Shape;3081;p7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2" name="Google Shape;3082;p7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3083" name="Google Shape;3083;p7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7" name="Google Shape;3087;p79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88" name="Google Shape;3088;p79"/>
          <p:cNvSpPr/>
          <p:nvPr/>
        </p:nvSpPr>
        <p:spPr>
          <a:xfrm flipH="1">
            <a:off x="6417724" y="1386251"/>
            <a:ext cx="3147199" cy="336020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271" y="382875"/>
            <a:ext cx="1127858" cy="1079086"/>
          </a:xfrm>
          <a:prstGeom prst="rect">
            <a:avLst/>
          </a:prstGeom>
        </p:spPr>
      </p:pic>
      <p:sp>
        <p:nvSpPr>
          <p:cNvPr id="3093" name="Google Shape;3093;p79"/>
          <p:cNvSpPr/>
          <p:nvPr/>
        </p:nvSpPr>
        <p:spPr>
          <a:xfrm>
            <a:off x="2339086" y="3344207"/>
            <a:ext cx="2482021" cy="1063105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Iš antrinių žaliavų gaminome maišelius</a:t>
            </a:r>
            <a:endParaRPr sz="1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92" name="Google Shape;3092;p79">
            <a:hlinkClick r:id="" action="ppaction://noaction"/>
          </p:cNvPr>
          <p:cNvSpPr txBox="1"/>
          <p:nvPr/>
        </p:nvSpPr>
        <p:spPr>
          <a:xfrm>
            <a:off x="1625068" y="717633"/>
            <a:ext cx="2223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rgbClr val="FFFFFF"/>
                </a:solidFill>
                <a:latin typeface="Comic Sans MS" panose="030F0702030302020204" pitchFamily="66" charset="0"/>
                <a:ea typeface="Nunito"/>
                <a:cs typeface="Nunito"/>
                <a:sym typeface="Nunito"/>
              </a:rPr>
              <a:t>III</a:t>
            </a:r>
            <a:endParaRPr sz="4400" dirty="0">
              <a:solidFill>
                <a:srgbClr val="FFFFFF"/>
              </a:solidFill>
              <a:latin typeface="Comic Sans MS" panose="030F0702030302020204" pitchFamily="66" charset="0"/>
              <a:ea typeface="Nunito"/>
              <a:cs typeface="Nunito"/>
              <a:sym typeface="Nunito"/>
            </a:endParaRPr>
          </a:p>
        </p:txBody>
      </p:sp>
      <p:grpSp>
        <p:nvGrpSpPr>
          <p:cNvPr id="3095" name="Google Shape;3095;p79"/>
          <p:cNvGrpSpPr/>
          <p:nvPr/>
        </p:nvGrpSpPr>
        <p:grpSpPr>
          <a:xfrm>
            <a:off x="5115092" y="1564908"/>
            <a:ext cx="2321638" cy="3033788"/>
            <a:chOff x="5115092" y="1564908"/>
            <a:chExt cx="2321638" cy="3033788"/>
          </a:xfrm>
        </p:grpSpPr>
        <p:sp>
          <p:nvSpPr>
            <p:cNvPr id="3096" name="Google Shape;3096;p79"/>
            <p:cNvSpPr/>
            <p:nvPr/>
          </p:nvSpPr>
          <p:spPr>
            <a:xfrm flipH="1">
              <a:off x="5776548" y="1579352"/>
              <a:ext cx="696186" cy="824876"/>
            </a:xfrm>
            <a:custGeom>
              <a:avLst/>
              <a:gdLst/>
              <a:ahLst/>
              <a:cxnLst/>
              <a:rect l="l" t="t" r="r" b="b"/>
              <a:pathLst>
                <a:path w="14125" h="16736" fill="none" extrusionOk="0">
                  <a:moveTo>
                    <a:pt x="14125" y="1673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7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7" name="Google Shape;3097;p79"/>
            <p:cNvGrpSpPr/>
            <p:nvPr/>
          </p:nvGrpSpPr>
          <p:grpSpPr>
            <a:xfrm>
              <a:off x="5115092" y="1564908"/>
              <a:ext cx="2321638" cy="3033788"/>
              <a:chOff x="5107618" y="1570283"/>
              <a:chExt cx="2321638" cy="3033788"/>
            </a:xfrm>
          </p:grpSpPr>
          <p:sp>
            <p:nvSpPr>
              <p:cNvPr id="3098" name="Google Shape;3098;p79"/>
              <p:cNvSpPr/>
              <p:nvPr/>
            </p:nvSpPr>
            <p:spPr>
              <a:xfrm flipH="1">
                <a:off x="5107618" y="2575391"/>
                <a:ext cx="964064" cy="2021970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41024" extrusionOk="0">
                    <a:moveTo>
                      <a:pt x="0" y="41023"/>
                    </a:moveTo>
                    <a:lnTo>
                      <a:pt x="19560" y="35404"/>
                    </a:lnTo>
                    <a:lnTo>
                      <a:pt x="19560" y="0"/>
                    </a:lnTo>
                    <a:lnTo>
                      <a:pt x="0" y="56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9" name="Google Shape;3099;p79"/>
              <p:cNvGrpSpPr/>
              <p:nvPr/>
            </p:nvGrpSpPr>
            <p:grpSpPr>
              <a:xfrm>
                <a:off x="5107618" y="1570283"/>
                <a:ext cx="2321638" cy="3033788"/>
                <a:chOff x="5107618" y="1570283"/>
                <a:chExt cx="2321638" cy="3033788"/>
              </a:xfrm>
            </p:grpSpPr>
            <p:sp>
              <p:nvSpPr>
                <p:cNvPr id="3100" name="Google Shape;3100;p79"/>
                <p:cNvSpPr/>
                <p:nvPr/>
              </p:nvSpPr>
              <p:spPr>
                <a:xfrm flipH="1">
                  <a:off x="6071616" y="2464057"/>
                  <a:ext cx="1357624" cy="214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5" h="43419" extrusionOk="0">
                      <a:moveTo>
                        <a:pt x="27544" y="43418"/>
                      </a:moveTo>
                      <a:lnTo>
                        <a:pt x="1" y="35404"/>
                      </a:lnTo>
                      <a:lnTo>
                        <a:pt x="1" y="0"/>
                      </a:lnTo>
                      <a:lnTo>
                        <a:pt x="27544" y="80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1" name="Google Shape;3101;p79"/>
                <p:cNvSpPr/>
                <p:nvPr/>
              </p:nvSpPr>
              <p:spPr>
                <a:xfrm flipH="1">
                  <a:off x="6637650" y="2644800"/>
                  <a:ext cx="225589" cy="35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7" h="7217" extrusionOk="0">
                      <a:moveTo>
                        <a:pt x="1" y="0"/>
                      </a:moveTo>
                      <a:lnTo>
                        <a:pt x="1" y="5865"/>
                      </a:lnTo>
                      <a:lnTo>
                        <a:pt x="4576" y="7216"/>
                      </a:lnTo>
                      <a:lnTo>
                        <a:pt x="4576" y="13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2" name="Google Shape;3102;p79"/>
                <p:cNvSpPr/>
                <p:nvPr/>
              </p:nvSpPr>
              <p:spPr>
                <a:xfrm flipH="1">
                  <a:off x="5482943" y="2682838"/>
                  <a:ext cx="211887" cy="444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9028" extrusionOk="0">
                      <a:moveTo>
                        <a:pt x="4299" y="0"/>
                      </a:moveTo>
                      <a:lnTo>
                        <a:pt x="0" y="1259"/>
                      </a:lnTo>
                      <a:lnTo>
                        <a:pt x="0" y="9028"/>
                      </a:lnTo>
                      <a:lnTo>
                        <a:pt x="4299" y="7769"/>
                      </a:lnTo>
                      <a:lnTo>
                        <a:pt x="429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3" name="Google Shape;3103;p79"/>
                <p:cNvSpPr/>
                <p:nvPr/>
              </p:nvSpPr>
              <p:spPr>
                <a:xfrm flipH="1">
                  <a:off x="5107618" y="2193770"/>
                  <a:ext cx="2321638" cy="672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04" h="13635" extrusionOk="0">
                      <a:moveTo>
                        <a:pt x="19561" y="1"/>
                      </a:moveTo>
                      <a:lnTo>
                        <a:pt x="10717" y="2212"/>
                      </a:lnTo>
                      <a:lnTo>
                        <a:pt x="1" y="5620"/>
                      </a:lnTo>
                      <a:lnTo>
                        <a:pt x="27544" y="13634"/>
                      </a:lnTo>
                      <a:lnTo>
                        <a:pt x="37524" y="10472"/>
                      </a:lnTo>
                      <a:lnTo>
                        <a:pt x="47104" y="801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3104;p79"/>
                <p:cNvSpPr/>
                <p:nvPr/>
              </p:nvSpPr>
              <p:spPr>
                <a:xfrm flipH="1">
                  <a:off x="5293728" y="3322108"/>
                  <a:ext cx="475279" cy="71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3" h="14553" extrusionOk="0">
                      <a:moveTo>
                        <a:pt x="5314" y="1"/>
                      </a:moveTo>
                      <a:cubicBezTo>
                        <a:pt x="2991" y="1"/>
                        <a:pt x="844" y="2960"/>
                        <a:pt x="430" y="6801"/>
                      </a:cubicBezTo>
                      <a:cubicBezTo>
                        <a:pt x="0" y="10823"/>
                        <a:pt x="1628" y="14262"/>
                        <a:pt x="4054" y="14538"/>
                      </a:cubicBezTo>
                      <a:cubicBezTo>
                        <a:pt x="4146" y="14548"/>
                        <a:pt x="4237" y="14552"/>
                        <a:pt x="4329" y="14552"/>
                      </a:cubicBezTo>
                      <a:cubicBezTo>
                        <a:pt x="6651" y="14552"/>
                        <a:pt x="8799" y="11593"/>
                        <a:pt x="9212" y="7752"/>
                      </a:cubicBezTo>
                      <a:cubicBezTo>
                        <a:pt x="9642" y="3730"/>
                        <a:pt x="8015" y="291"/>
                        <a:pt x="5589" y="15"/>
                      </a:cubicBezTo>
                      <a:cubicBezTo>
                        <a:pt x="5497" y="5"/>
                        <a:pt x="5405" y="1"/>
                        <a:pt x="5314" y="1"/>
                      </a:cubicBezTo>
                      <a:close/>
                    </a:path>
                  </a:pathLst>
                </a:custGeom>
                <a:solidFill>
                  <a:srgbClr val="232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3105;p79"/>
                <p:cNvSpPr/>
                <p:nvPr/>
              </p:nvSpPr>
              <p:spPr>
                <a:xfrm flipH="1">
                  <a:off x="6466672" y="1570283"/>
                  <a:ext cx="479765" cy="767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4" h="15568" fill="none" extrusionOk="0">
                      <a:moveTo>
                        <a:pt x="0" y="15568"/>
                      </a:moveTo>
                      <a:lnTo>
                        <a:pt x="7492" y="3593"/>
                      </a:lnTo>
                      <a:lnTo>
                        <a:pt x="9734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307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106;p79"/>
                <p:cNvSpPr/>
                <p:nvPr/>
              </p:nvSpPr>
              <p:spPr>
                <a:xfrm flipH="1">
                  <a:off x="6462088" y="1573289"/>
                  <a:ext cx="269455" cy="1113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22601" fill="none" extrusionOk="0">
                      <a:moveTo>
                        <a:pt x="5466" y="1"/>
                      </a:moveTo>
                      <a:cubicBezTo>
                        <a:pt x="3839" y="7462"/>
                        <a:pt x="1904" y="15139"/>
                        <a:pt x="0" y="2260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307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107" name="Google Shape;3107;p79"/>
                <p:cNvGrpSpPr/>
                <p:nvPr/>
              </p:nvGrpSpPr>
              <p:grpSpPr>
                <a:xfrm>
                  <a:off x="5168763" y="3732591"/>
                  <a:ext cx="686141" cy="332917"/>
                  <a:chOff x="4131475" y="2016975"/>
                  <a:chExt cx="1063950" cy="516150"/>
                </a:xfrm>
              </p:grpSpPr>
              <p:sp>
                <p:nvSpPr>
                  <p:cNvPr id="3108" name="Google Shape;3108;p79"/>
                  <p:cNvSpPr/>
                  <p:nvPr/>
                </p:nvSpPr>
                <p:spPr>
                  <a:xfrm>
                    <a:off x="4326600" y="2164475"/>
                    <a:ext cx="723675" cy="103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47" h="4149" extrusionOk="0">
                        <a:moveTo>
                          <a:pt x="28701" y="1"/>
                        </a:moveTo>
                        <a:cubicBezTo>
                          <a:pt x="24095" y="31"/>
                          <a:pt x="19305" y="1014"/>
                          <a:pt x="14730" y="1628"/>
                        </a:cubicBezTo>
                        <a:cubicBezTo>
                          <a:pt x="9878" y="2304"/>
                          <a:pt x="4996" y="3071"/>
                          <a:pt x="145" y="3900"/>
                        </a:cubicBezTo>
                        <a:cubicBezTo>
                          <a:pt x="0" y="3929"/>
                          <a:pt x="46" y="4149"/>
                          <a:pt x="180" y="4149"/>
                        </a:cubicBezTo>
                        <a:cubicBezTo>
                          <a:pt x="188" y="4149"/>
                          <a:pt x="197" y="4148"/>
                          <a:pt x="206" y="4146"/>
                        </a:cubicBezTo>
                        <a:cubicBezTo>
                          <a:pt x="5180" y="3348"/>
                          <a:pt x="10155" y="2611"/>
                          <a:pt x="15160" y="1966"/>
                        </a:cubicBezTo>
                        <a:cubicBezTo>
                          <a:pt x="19643" y="1382"/>
                          <a:pt x="24310" y="1229"/>
                          <a:pt x="28763" y="369"/>
                        </a:cubicBezTo>
                        <a:cubicBezTo>
                          <a:pt x="28947" y="308"/>
                          <a:pt x="28916" y="1"/>
                          <a:pt x="2870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09" name="Google Shape;3109;p79"/>
                  <p:cNvSpPr/>
                  <p:nvPr/>
                </p:nvSpPr>
                <p:spPr>
                  <a:xfrm>
                    <a:off x="4555125" y="2216675"/>
                    <a:ext cx="467525" cy="10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01" h="4177" extrusionOk="0">
                        <a:moveTo>
                          <a:pt x="62" y="1"/>
                        </a:moveTo>
                        <a:cubicBezTo>
                          <a:pt x="0" y="1"/>
                          <a:pt x="0" y="93"/>
                          <a:pt x="62" y="93"/>
                        </a:cubicBezTo>
                        <a:lnTo>
                          <a:pt x="62" y="62"/>
                        </a:lnTo>
                        <a:cubicBezTo>
                          <a:pt x="6087" y="623"/>
                          <a:pt x="11998" y="1923"/>
                          <a:pt x="17714" y="3934"/>
                        </a:cubicBezTo>
                        <a:lnTo>
                          <a:pt x="17714" y="3934"/>
                        </a:lnTo>
                        <a:cubicBezTo>
                          <a:pt x="17680" y="4017"/>
                          <a:pt x="17722" y="4126"/>
                          <a:pt x="17841" y="4146"/>
                        </a:cubicBezTo>
                        <a:lnTo>
                          <a:pt x="18388" y="4175"/>
                        </a:lnTo>
                        <a:lnTo>
                          <a:pt x="18388" y="4175"/>
                        </a:lnTo>
                        <a:cubicBezTo>
                          <a:pt x="18390" y="4175"/>
                          <a:pt x="18392" y="4176"/>
                          <a:pt x="18393" y="4177"/>
                        </a:cubicBezTo>
                        <a:lnTo>
                          <a:pt x="18393" y="4175"/>
                        </a:lnTo>
                        <a:lnTo>
                          <a:pt x="18393" y="4175"/>
                        </a:lnTo>
                        <a:lnTo>
                          <a:pt x="18424" y="4177"/>
                        </a:lnTo>
                        <a:cubicBezTo>
                          <a:pt x="18670" y="4177"/>
                          <a:pt x="18700" y="3870"/>
                          <a:pt x="18485" y="3808"/>
                        </a:cubicBezTo>
                        <a:cubicBezTo>
                          <a:pt x="18465" y="3801"/>
                          <a:pt x="18444" y="3794"/>
                          <a:pt x="18423" y="3787"/>
                        </a:cubicBezTo>
                        <a:lnTo>
                          <a:pt x="18423" y="3787"/>
                        </a:lnTo>
                        <a:lnTo>
                          <a:pt x="18424" y="3778"/>
                        </a:lnTo>
                        <a:lnTo>
                          <a:pt x="18402" y="3780"/>
                        </a:lnTo>
                        <a:lnTo>
                          <a:pt x="18402" y="3780"/>
                        </a:lnTo>
                        <a:cubicBezTo>
                          <a:pt x="12470" y="1770"/>
                          <a:pt x="6297" y="490"/>
                          <a:pt x="6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0" name="Google Shape;3110;p79"/>
                  <p:cNvSpPr/>
                  <p:nvPr/>
                </p:nvSpPr>
                <p:spPr>
                  <a:xfrm>
                    <a:off x="4420225" y="2075325"/>
                    <a:ext cx="368025" cy="11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1" h="4675" extrusionOk="0">
                        <a:moveTo>
                          <a:pt x="115" y="1"/>
                        </a:moveTo>
                        <a:cubicBezTo>
                          <a:pt x="18" y="1"/>
                          <a:pt x="0" y="130"/>
                          <a:pt x="84" y="158"/>
                        </a:cubicBezTo>
                        <a:cubicBezTo>
                          <a:pt x="4874" y="1663"/>
                          <a:pt x="9603" y="3352"/>
                          <a:pt x="14424" y="4672"/>
                        </a:cubicBezTo>
                        <a:cubicBezTo>
                          <a:pt x="14434" y="4674"/>
                          <a:pt x="14444" y="4674"/>
                          <a:pt x="14454" y="4674"/>
                        </a:cubicBezTo>
                        <a:cubicBezTo>
                          <a:pt x="14647" y="4674"/>
                          <a:pt x="14721" y="4391"/>
                          <a:pt x="14516" y="4304"/>
                        </a:cubicBezTo>
                        <a:cubicBezTo>
                          <a:pt x="9787" y="2707"/>
                          <a:pt x="4936" y="1417"/>
                          <a:pt x="146" y="5"/>
                        </a:cubicBezTo>
                        <a:cubicBezTo>
                          <a:pt x="135" y="2"/>
                          <a:pt x="124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1" name="Google Shape;3111;p79"/>
                  <p:cNvSpPr/>
                  <p:nvPr/>
                </p:nvSpPr>
                <p:spPr>
                  <a:xfrm>
                    <a:off x="4512900" y="2127700"/>
                    <a:ext cx="226150" cy="24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6" h="9982" extrusionOk="0">
                        <a:moveTo>
                          <a:pt x="8906" y="0"/>
                        </a:moveTo>
                        <a:cubicBezTo>
                          <a:pt x="8885" y="0"/>
                          <a:pt x="8864" y="9"/>
                          <a:pt x="8844" y="29"/>
                        </a:cubicBezTo>
                        <a:lnTo>
                          <a:pt x="8875" y="59"/>
                        </a:lnTo>
                        <a:cubicBezTo>
                          <a:pt x="6787" y="2362"/>
                          <a:pt x="4729" y="4665"/>
                          <a:pt x="2672" y="6999"/>
                        </a:cubicBezTo>
                        <a:cubicBezTo>
                          <a:pt x="2273" y="7429"/>
                          <a:pt x="1" y="9148"/>
                          <a:pt x="922" y="9947"/>
                        </a:cubicBezTo>
                        <a:cubicBezTo>
                          <a:pt x="957" y="9964"/>
                          <a:pt x="1003" y="9982"/>
                          <a:pt x="1053" y="9982"/>
                        </a:cubicBezTo>
                        <a:cubicBezTo>
                          <a:pt x="1090" y="9982"/>
                          <a:pt x="1128" y="9972"/>
                          <a:pt x="1167" y="9947"/>
                        </a:cubicBezTo>
                        <a:lnTo>
                          <a:pt x="1382" y="9854"/>
                        </a:lnTo>
                        <a:cubicBezTo>
                          <a:pt x="1537" y="9751"/>
                          <a:pt x="1432" y="9519"/>
                          <a:pt x="1286" y="9519"/>
                        </a:cubicBezTo>
                        <a:cubicBezTo>
                          <a:pt x="1258" y="9519"/>
                          <a:pt x="1228" y="9528"/>
                          <a:pt x="1198" y="9547"/>
                        </a:cubicBezTo>
                        <a:cubicBezTo>
                          <a:pt x="1444" y="8995"/>
                          <a:pt x="1782" y="8534"/>
                          <a:pt x="2211" y="8104"/>
                        </a:cubicBezTo>
                        <a:lnTo>
                          <a:pt x="3194" y="6999"/>
                        </a:lnTo>
                        <a:cubicBezTo>
                          <a:pt x="3839" y="6231"/>
                          <a:pt x="4484" y="5494"/>
                          <a:pt x="5159" y="4727"/>
                        </a:cubicBezTo>
                        <a:cubicBezTo>
                          <a:pt x="6449" y="3222"/>
                          <a:pt x="7708" y="1687"/>
                          <a:pt x="8997" y="182"/>
                        </a:cubicBezTo>
                        <a:cubicBezTo>
                          <a:pt x="9046" y="110"/>
                          <a:pt x="8981" y="0"/>
                          <a:pt x="890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2" name="Google Shape;3112;p79"/>
                  <p:cNvSpPr/>
                  <p:nvPr/>
                </p:nvSpPr>
                <p:spPr>
                  <a:xfrm>
                    <a:off x="4442000" y="2152050"/>
                    <a:ext cx="249025" cy="15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1" h="6042" extrusionOk="0">
                        <a:moveTo>
                          <a:pt x="9695" y="0"/>
                        </a:moveTo>
                        <a:cubicBezTo>
                          <a:pt x="9663" y="0"/>
                          <a:pt x="9628" y="12"/>
                          <a:pt x="9592" y="37"/>
                        </a:cubicBezTo>
                        <a:cubicBezTo>
                          <a:pt x="6613" y="2309"/>
                          <a:pt x="3420" y="3967"/>
                          <a:pt x="134" y="5718"/>
                        </a:cubicBezTo>
                        <a:cubicBezTo>
                          <a:pt x="1" y="5798"/>
                          <a:pt x="54" y="6042"/>
                          <a:pt x="191" y="6042"/>
                        </a:cubicBezTo>
                        <a:cubicBezTo>
                          <a:pt x="212" y="6042"/>
                          <a:pt x="234" y="6037"/>
                          <a:pt x="257" y="6025"/>
                        </a:cubicBezTo>
                        <a:cubicBezTo>
                          <a:pt x="3696" y="4766"/>
                          <a:pt x="6920" y="2616"/>
                          <a:pt x="9807" y="406"/>
                        </a:cubicBezTo>
                        <a:cubicBezTo>
                          <a:pt x="9960" y="278"/>
                          <a:pt x="9858" y="0"/>
                          <a:pt x="969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3" name="Google Shape;3113;p79"/>
                  <p:cNvSpPr/>
                  <p:nvPr/>
                </p:nvSpPr>
                <p:spPr>
                  <a:xfrm>
                    <a:off x="4328100" y="2093050"/>
                    <a:ext cx="297450" cy="261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98" h="10476" extrusionOk="0">
                        <a:moveTo>
                          <a:pt x="6536" y="5450"/>
                        </a:moveTo>
                        <a:lnTo>
                          <a:pt x="6536" y="5450"/>
                        </a:lnTo>
                        <a:cubicBezTo>
                          <a:pt x="5534" y="6556"/>
                          <a:pt x="4449" y="7604"/>
                          <a:pt x="3309" y="8569"/>
                        </a:cubicBezTo>
                        <a:cubicBezTo>
                          <a:pt x="2817" y="8937"/>
                          <a:pt x="2388" y="9398"/>
                          <a:pt x="2019" y="9889"/>
                        </a:cubicBezTo>
                        <a:cubicBezTo>
                          <a:pt x="2541" y="9183"/>
                          <a:pt x="3124" y="8569"/>
                          <a:pt x="3769" y="7955"/>
                        </a:cubicBezTo>
                        <a:cubicBezTo>
                          <a:pt x="4650" y="7074"/>
                          <a:pt x="5579" y="6244"/>
                          <a:pt x="6536" y="5450"/>
                        </a:cubicBezTo>
                        <a:close/>
                        <a:moveTo>
                          <a:pt x="10713" y="1"/>
                        </a:moveTo>
                        <a:cubicBezTo>
                          <a:pt x="10680" y="1"/>
                          <a:pt x="10647" y="10"/>
                          <a:pt x="10617" y="33"/>
                        </a:cubicBezTo>
                        <a:cubicBezTo>
                          <a:pt x="6871" y="3103"/>
                          <a:pt x="3339" y="6481"/>
                          <a:pt x="115" y="10104"/>
                        </a:cubicBezTo>
                        <a:cubicBezTo>
                          <a:pt x="1" y="10219"/>
                          <a:pt x="109" y="10385"/>
                          <a:pt x="222" y="10385"/>
                        </a:cubicBezTo>
                        <a:cubicBezTo>
                          <a:pt x="260" y="10385"/>
                          <a:pt x="299" y="10366"/>
                          <a:pt x="330" y="10319"/>
                        </a:cubicBezTo>
                        <a:cubicBezTo>
                          <a:pt x="2633" y="7740"/>
                          <a:pt x="5059" y="5253"/>
                          <a:pt x="7638" y="2919"/>
                        </a:cubicBezTo>
                        <a:cubicBezTo>
                          <a:pt x="8283" y="2274"/>
                          <a:pt x="8989" y="1660"/>
                          <a:pt x="9726" y="1107"/>
                        </a:cubicBezTo>
                        <a:cubicBezTo>
                          <a:pt x="9990" y="919"/>
                          <a:pt x="10219" y="581"/>
                          <a:pt x="10222" y="581"/>
                        </a:cubicBezTo>
                        <a:lnTo>
                          <a:pt x="10222" y="581"/>
                        </a:lnTo>
                        <a:cubicBezTo>
                          <a:pt x="10224" y="581"/>
                          <a:pt x="10136" y="716"/>
                          <a:pt x="9910" y="1107"/>
                        </a:cubicBezTo>
                        <a:cubicBezTo>
                          <a:pt x="9152" y="2346"/>
                          <a:pt x="8290" y="3522"/>
                          <a:pt x="7324" y="4601"/>
                        </a:cubicBezTo>
                        <a:lnTo>
                          <a:pt x="7324" y="4601"/>
                        </a:lnTo>
                        <a:cubicBezTo>
                          <a:pt x="5170" y="6264"/>
                          <a:pt x="3130" y="8062"/>
                          <a:pt x="1374" y="10166"/>
                        </a:cubicBezTo>
                        <a:cubicBezTo>
                          <a:pt x="1275" y="10290"/>
                          <a:pt x="1357" y="10475"/>
                          <a:pt x="1490" y="10475"/>
                        </a:cubicBezTo>
                        <a:cubicBezTo>
                          <a:pt x="1521" y="10475"/>
                          <a:pt x="1554" y="10465"/>
                          <a:pt x="1589" y="10442"/>
                        </a:cubicBezTo>
                        <a:cubicBezTo>
                          <a:pt x="3968" y="8673"/>
                          <a:pt x="6120" y="6601"/>
                          <a:pt x="7981" y="4292"/>
                        </a:cubicBezTo>
                        <a:lnTo>
                          <a:pt x="7981" y="4292"/>
                        </a:lnTo>
                        <a:cubicBezTo>
                          <a:pt x="9249" y="3308"/>
                          <a:pt x="10550" y="2370"/>
                          <a:pt x="11845" y="1445"/>
                        </a:cubicBezTo>
                        <a:cubicBezTo>
                          <a:pt x="11898" y="1392"/>
                          <a:pt x="11859" y="1316"/>
                          <a:pt x="11808" y="1316"/>
                        </a:cubicBezTo>
                        <a:cubicBezTo>
                          <a:pt x="11800" y="1316"/>
                          <a:pt x="11792" y="1318"/>
                          <a:pt x="11784" y="1322"/>
                        </a:cubicBezTo>
                        <a:lnTo>
                          <a:pt x="11814" y="1353"/>
                        </a:lnTo>
                        <a:cubicBezTo>
                          <a:pt x="10653" y="2162"/>
                          <a:pt x="9491" y="2977"/>
                          <a:pt x="8354" y="3822"/>
                        </a:cubicBezTo>
                        <a:lnTo>
                          <a:pt x="8354" y="3822"/>
                        </a:lnTo>
                        <a:cubicBezTo>
                          <a:pt x="9254" y="2665"/>
                          <a:pt x="10083" y="1450"/>
                          <a:pt x="10832" y="186"/>
                        </a:cubicBezTo>
                        <a:cubicBezTo>
                          <a:pt x="10901" y="93"/>
                          <a:pt x="10813" y="1"/>
                          <a:pt x="1071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4" name="Google Shape;3114;p79"/>
                  <p:cNvSpPr/>
                  <p:nvPr/>
                </p:nvSpPr>
                <p:spPr>
                  <a:xfrm>
                    <a:off x="4385925" y="2114400"/>
                    <a:ext cx="354225" cy="2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9" h="11984" extrusionOk="0">
                        <a:moveTo>
                          <a:pt x="127" y="0"/>
                        </a:moveTo>
                        <a:cubicBezTo>
                          <a:pt x="64" y="0"/>
                          <a:pt x="0" y="66"/>
                          <a:pt x="44" y="131"/>
                        </a:cubicBezTo>
                        <a:cubicBezTo>
                          <a:pt x="1518" y="3078"/>
                          <a:pt x="3729" y="5412"/>
                          <a:pt x="6216" y="7500"/>
                        </a:cubicBezTo>
                        <a:cubicBezTo>
                          <a:pt x="8334" y="9220"/>
                          <a:pt x="10944" y="11891"/>
                          <a:pt x="13769" y="11983"/>
                        </a:cubicBezTo>
                        <a:cubicBezTo>
                          <a:pt x="13954" y="11952"/>
                          <a:pt x="14076" y="11830"/>
                          <a:pt x="14076" y="11676"/>
                        </a:cubicBezTo>
                        <a:cubicBezTo>
                          <a:pt x="14169" y="10970"/>
                          <a:pt x="13984" y="10233"/>
                          <a:pt x="13554" y="9680"/>
                        </a:cubicBezTo>
                        <a:cubicBezTo>
                          <a:pt x="13516" y="9604"/>
                          <a:pt x="13454" y="9572"/>
                          <a:pt x="13391" y="9572"/>
                        </a:cubicBezTo>
                        <a:cubicBezTo>
                          <a:pt x="13252" y="9572"/>
                          <a:pt x="13111" y="9726"/>
                          <a:pt x="13217" y="9895"/>
                        </a:cubicBezTo>
                        <a:cubicBezTo>
                          <a:pt x="13140" y="10811"/>
                          <a:pt x="12898" y="11276"/>
                          <a:pt x="12482" y="11276"/>
                        </a:cubicBezTo>
                        <a:cubicBezTo>
                          <a:pt x="12229" y="11276"/>
                          <a:pt x="11911" y="11104"/>
                          <a:pt x="11528" y="10755"/>
                        </a:cubicBezTo>
                        <a:cubicBezTo>
                          <a:pt x="11221" y="10601"/>
                          <a:pt x="10944" y="10417"/>
                          <a:pt x="10699" y="10233"/>
                        </a:cubicBezTo>
                        <a:cubicBezTo>
                          <a:pt x="10177" y="9895"/>
                          <a:pt x="9685" y="9527"/>
                          <a:pt x="9163" y="9189"/>
                        </a:cubicBezTo>
                        <a:cubicBezTo>
                          <a:pt x="7935" y="8298"/>
                          <a:pt x="6707" y="7408"/>
                          <a:pt x="5571" y="6456"/>
                        </a:cubicBezTo>
                        <a:cubicBezTo>
                          <a:pt x="3360" y="4675"/>
                          <a:pt x="1548" y="2526"/>
                          <a:pt x="197" y="39"/>
                        </a:cubicBezTo>
                        <a:cubicBezTo>
                          <a:pt x="179" y="12"/>
                          <a:pt x="153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5" name="Google Shape;3115;p79"/>
                  <p:cNvSpPr/>
                  <p:nvPr/>
                </p:nvSpPr>
                <p:spPr>
                  <a:xfrm>
                    <a:off x="4576625" y="2016975"/>
                    <a:ext cx="411475" cy="3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9" h="12184" extrusionOk="0">
                        <a:moveTo>
                          <a:pt x="5142" y="0"/>
                        </a:moveTo>
                        <a:cubicBezTo>
                          <a:pt x="5006" y="0"/>
                          <a:pt x="4882" y="113"/>
                          <a:pt x="4882" y="251"/>
                        </a:cubicBezTo>
                        <a:cubicBezTo>
                          <a:pt x="5067" y="2001"/>
                          <a:pt x="5988" y="3291"/>
                          <a:pt x="6940" y="4703"/>
                        </a:cubicBezTo>
                        <a:cubicBezTo>
                          <a:pt x="7370" y="5409"/>
                          <a:pt x="10993" y="10537"/>
                          <a:pt x="10317" y="11151"/>
                        </a:cubicBezTo>
                        <a:cubicBezTo>
                          <a:pt x="10296" y="11168"/>
                          <a:pt x="10259" y="11176"/>
                          <a:pt x="10211" y="11176"/>
                        </a:cubicBezTo>
                        <a:cubicBezTo>
                          <a:pt x="9637" y="11176"/>
                          <a:pt x="7341" y="10098"/>
                          <a:pt x="7001" y="9985"/>
                        </a:cubicBezTo>
                        <a:cubicBezTo>
                          <a:pt x="5804" y="9524"/>
                          <a:pt x="4637" y="9002"/>
                          <a:pt x="3501" y="8449"/>
                        </a:cubicBezTo>
                        <a:cubicBezTo>
                          <a:pt x="2814" y="8106"/>
                          <a:pt x="1424" y="6968"/>
                          <a:pt x="482" y="6968"/>
                        </a:cubicBezTo>
                        <a:cubicBezTo>
                          <a:pt x="328" y="6968"/>
                          <a:pt x="186" y="6999"/>
                          <a:pt x="62" y="7068"/>
                        </a:cubicBezTo>
                        <a:cubicBezTo>
                          <a:pt x="31" y="7068"/>
                          <a:pt x="0" y="7129"/>
                          <a:pt x="31" y="7160"/>
                        </a:cubicBezTo>
                        <a:cubicBezTo>
                          <a:pt x="62" y="7344"/>
                          <a:pt x="31" y="7313"/>
                          <a:pt x="215" y="7344"/>
                        </a:cubicBezTo>
                        <a:cubicBezTo>
                          <a:pt x="230" y="7359"/>
                          <a:pt x="238" y="7367"/>
                          <a:pt x="242" y="7367"/>
                        </a:cubicBezTo>
                        <a:cubicBezTo>
                          <a:pt x="246" y="7367"/>
                          <a:pt x="246" y="7359"/>
                          <a:pt x="246" y="7344"/>
                        </a:cubicBezTo>
                        <a:lnTo>
                          <a:pt x="307" y="7282"/>
                        </a:lnTo>
                        <a:cubicBezTo>
                          <a:pt x="307" y="7282"/>
                          <a:pt x="307" y="7269"/>
                          <a:pt x="298" y="7269"/>
                        </a:cubicBezTo>
                        <a:cubicBezTo>
                          <a:pt x="294" y="7269"/>
                          <a:pt x="287" y="7272"/>
                          <a:pt x="277" y="7282"/>
                        </a:cubicBezTo>
                        <a:lnTo>
                          <a:pt x="277" y="7252"/>
                        </a:lnTo>
                        <a:cubicBezTo>
                          <a:pt x="278" y="7250"/>
                          <a:pt x="281" y="7249"/>
                          <a:pt x="285" y="7249"/>
                        </a:cubicBezTo>
                        <a:cubicBezTo>
                          <a:pt x="523" y="7249"/>
                          <a:pt x="4922" y="9805"/>
                          <a:pt x="5435" y="10046"/>
                        </a:cubicBezTo>
                        <a:cubicBezTo>
                          <a:pt x="7155" y="10844"/>
                          <a:pt x="8936" y="11551"/>
                          <a:pt x="10747" y="12165"/>
                        </a:cubicBezTo>
                        <a:cubicBezTo>
                          <a:pt x="10787" y="12178"/>
                          <a:pt x="10827" y="12184"/>
                          <a:pt x="10868" y="12184"/>
                        </a:cubicBezTo>
                        <a:cubicBezTo>
                          <a:pt x="11018" y="12184"/>
                          <a:pt x="11166" y="12101"/>
                          <a:pt x="11239" y="11980"/>
                        </a:cubicBezTo>
                        <a:cubicBezTo>
                          <a:pt x="12068" y="10537"/>
                          <a:pt x="10102" y="8480"/>
                          <a:pt x="9366" y="7344"/>
                        </a:cubicBezTo>
                        <a:cubicBezTo>
                          <a:pt x="8659" y="6238"/>
                          <a:pt x="7922" y="5194"/>
                          <a:pt x="7216" y="4120"/>
                        </a:cubicBezTo>
                        <a:cubicBezTo>
                          <a:pt x="6878" y="3628"/>
                          <a:pt x="6510" y="3106"/>
                          <a:pt x="6203" y="2584"/>
                        </a:cubicBezTo>
                        <a:cubicBezTo>
                          <a:pt x="5874" y="1997"/>
                          <a:pt x="5473" y="1193"/>
                          <a:pt x="5881" y="1193"/>
                        </a:cubicBezTo>
                        <a:cubicBezTo>
                          <a:pt x="6007" y="1193"/>
                          <a:pt x="6208" y="1268"/>
                          <a:pt x="6510" y="1448"/>
                        </a:cubicBezTo>
                        <a:cubicBezTo>
                          <a:pt x="7492" y="2001"/>
                          <a:pt x="8322" y="3536"/>
                          <a:pt x="9028" y="4365"/>
                        </a:cubicBezTo>
                        <a:cubicBezTo>
                          <a:pt x="10010" y="5532"/>
                          <a:pt x="10993" y="6699"/>
                          <a:pt x="11976" y="7835"/>
                        </a:cubicBezTo>
                        <a:cubicBezTo>
                          <a:pt x="12835" y="8818"/>
                          <a:pt x="13849" y="10629"/>
                          <a:pt x="14954" y="11274"/>
                        </a:cubicBezTo>
                        <a:cubicBezTo>
                          <a:pt x="15179" y="11438"/>
                          <a:pt x="15445" y="11520"/>
                          <a:pt x="15707" y="11520"/>
                        </a:cubicBezTo>
                        <a:cubicBezTo>
                          <a:pt x="15838" y="11520"/>
                          <a:pt x="15967" y="11499"/>
                          <a:pt x="16090" y="11458"/>
                        </a:cubicBezTo>
                        <a:cubicBezTo>
                          <a:pt x="16305" y="11397"/>
                          <a:pt x="16459" y="11213"/>
                          <a:pt x="16459" y="10998"/>
                        </a:cubicBezTo>
                        <a:lnTo>
                          <a:pt x="16459" y="10814"/>
                        </a:lnTo>
                        <a:cubicBezTo>
                          <a:pt x="16442" y="10525"/>
                          <a:pt x="16218" y="10368"/>
                          <a:pt x="15996" y="10368"/>
                        </a:cubicBezTo>
                        <a:cubicBezTo>
                          <a:pt x="15816" y="10368"/>
                          <a:pt x="15637" y="10471"/>
                          <a:pt x="15568" y="10691"/>
                        </a:cubicBezTo>
                        <a:cubicBezTo>
                          <a:pt x="15875" y="9678"/>
                          <a:pt x="13357" y="7774"/>
                          <a:pt x="12712" y="7098"/>
                        </a:cubicBezTo>
                        <a:lnTo>
                          <a:pt x="9888" y="4089"/>
                        </a:lnTo>
                        <a:cubicBezTo>
                          <a:pt x="8536" y="2646"/>
                          <a:pt x="7185" y="589"/>
                          <a:pt x="5190" y="5"/>
                        </a:cubicBezTo>
                        <a:cubicBezTo>
                          <a:pt x="5173" y="2"/>
                          <a:pt x="5157" y="0"/>
                          <a:pt x="514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6" name="Google Shape;3116;p79"/>
                  <p:cNvSpPr/>
                  <p:nvPr/>
                </p:nvSpPr>
                <p:spPr>
                  <a:xfrm>
                    <a:off x="4807300" y="2122800"/>
                    <a:ext cx="300650" cy="12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26" h="5086" extrusionOk="0">
                        <a:moveTo>
                          <a:pt x="210" y="1"/>
                        </a:moveTo>
                        <a:cubicBezTo>
                          <a:pt x="61" y="1"/>
                          <a:pt x="0" y="231"/>
                          <a:pt x="139" y="286"/>
                        </a:cubicBezTo>
                        <a:cubicBezTo>
                          <a:pt x="3854" y="1883"/>
                          <a:pt x="7539" y="3786"/>
                          <a:pt x="11346" y="5076"/>
                        </a:cubicBezTo>
                        <a:cubicBezTo>
                          <a:pt x="11379" y="5083"/>
                          <a:pt x="11411" y="5086"/>
                          <a:pt x="11442" y="5086"/>
                        </a:cubicBezTo>
                        <a:cubicBezTo>
                          <a:pt x="11839" y="5086"/>
                          <a:pt x="12026" y="4565"/>
                          <a:pt x="11684" y="4308"/>
                        </a:cubicBezTo>
                        <a:lnTo>
                          <a:pt x="11101" y="4001"/>
                        </a:lnTo>
                        <a:cubicBezTo>
                          <a:pt x="11052" y="3975"/>
                          <a:pt x="11000" y="3963"/>
                          <a:pt x="10949" y="3963"/>
                        </a:cubicBezTo>
                        <a:cubicBezTo>
                          <a:pt x="10938" y="3963"/>
                          <a:pt x="10927" y="3963"/>
                          <a:pt x="10916" y="3964"/>
                        </a:cubicBezTo>
                        <a:lnTo>
                          <a:pt x="10916" y="3964"/>
                        </a:lnTo>
                        <a:cubicBezTo>
                          <a:pt x="7452" y="2449"/>
                          <a:pt x="3777" y="1296"/>
                          <a:pt x="261" y="10"/>
                        </a:cubicBezTo>
                        <a:cubicBezTo>
                          <a:pt x="243" y="4"/>
                          <a:pt x="226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7" name="Google Shape;3117;p79"/>
                  <p:cNvSpPr/>
                  <p:nvPr/>
                </p:nvSpPr>
                <p:spPr>
                  <a:xfrm>
                    <a:off x="4903000" y="2126725"/>
                    <a:ext cx="213000" cy="133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0" h="5350" extrusionOk="0">
                        <a:moveTo>
                          <a:pt x="307" y="0"/>
                        </a:moveTo>
                        <a:cubicBezTo>
                          <a:pt x="120" y="0"/>
                          <a:pt x="0" y="277"/>
                          <a:pt x="179" y="405"/>
                        </a:cubicBezTo>
                        <a:cubicBezTo>
                          <a:pt x="2759" y="2063"/>
                          <a:pt x="5277" y="3906"/>
                          <a:pt x="7948" y="5318"/>
                        </a:cubicBezTo>
                        <a:cubicBezTo>
                          <a:pt x="7995" y="5340"/>
                          <a:pt x="8041" y="5349"/>
                          <a:pt x="8084" y="5349"/>
                        </a:cubicBezTo>
                        <a:cubicBezTo>
                          <a:pt x="8351" y="5349"/>
                          <a:pt x="8520" y="4986"/>
                          <a:pt x="8255" y="4827"/>
                        </a:cubicBezTo>
                        <a:cubicBezTo>
                          <a:pt x="5799" y="3046"/>
                          <a:pt x="3035" y="1603"/>
                          <a:pt x="425" y="37"/>
                        </a:cubicBezTo>
                        <a:cubicBezTo>
                          <a:pt x="384" y="11"/>
                          <a:pt x="344" y="0"/>
                          <a:pt x="30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8" name="Google Shape;3118;p79"/>
                  <p:cNvSpPr/>
                  <p:nvPr/>
                </p:nvSpPr>
                <p:spPr>
                  <a:xfrm>
                    <a:off x="4568175" y="2152675"/>
                    <a:ext cx="240125" cy="26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5" h="10668" extrusionOk="0">
                        <a:moveTo>
                          <a:pt x="9324" y="0"/>
                        </a:moveTo>
                        <a:cubicBezTo>
                          <a:pt x="9276" y="0"/>
                          <a:pt x="9226" y="22"/>
                          <a:pt x="9182" y="74"/>
                        </a:cubicBezTo>
                        <a:lnTo>
                          <a:pt x="9151" y="74"/>
                        </a:lnTo>
                        <a:lnTo>
                          <a:pt x="4637" y="5294"/>
                        </a:lnTo>
                        <a:lnTo>
                          <a:pt x="2488" y="7781"/>
                        </a:lnTo>
                        <a:cubicBezTo>
                          <a:pt x="2307" y="7984"/>
                          <a:pt x="1258" y="9340"/>
                          <a:pt x="719" y="10038"/>
                        </a:cubicBezTo>
                        <a:lnTo>
                          <a:pt x="719" y="10038"/>
                        </a:lnTo>
                        <a:cubicBezTo>
                          <a:pt x="707" y="10022"/>
                          <a:pt x="693" y="10006"/>
                          <a:pt x="676" y="9992"/>
                        </a:cubicBezTo>
                        <a:lnTo>
                          <a:pt x="615" y="9930"/>
                        </a:lnTo>
                        <a:cubicBezTo>
                          <a:pt x="553" y="9884"/>
                          <a:pt x="476" y="9861"/>
                          <a:pt x="400" y="9861"/>
                        </a:cubicBezTo>
                        <a:cubicBezTo>
                          <a:pt x="323" y="9861"/>
                          <a:pt x="246" y="9884"/>
                          <a:pt x="185" y="9930"/>
                        </a:cubicBezTo>
                        <a:lnTo>
                          <a:pt x="93" y="10053"/>
                        </a:lnTo>
                        <a:cubicBezTo>
                          <a:pt x="0" y="10114"/>
                          <a:pt x="0" y="10237"/>
                          <a:pt x="31" y="10329"/>
                        </a:cubicBezTo>
                        <a:lnTo>
                          <a:pt x="62" y="10452"/>
                        </a:lnTo>
                        <a:cubicBezTo>
                          <a:pt x="93" y="10606"/>
                          <a:pt x="215" y="10667"/>
                          <a:pt x="338" y="10667"/>
                        </a:cubicBezTo>
                        <a:cubicBezTo>
                          <a:pt x="922" y="10636"/>
                          <a:pt x="1075" y="10299"/>
                          <a:pt x="1474" y="9838"/>
                        </a:cubicBezTo>
                        <a:cubicBezTo>
                          <a:pt x="2365" y="8825"/>
                          <a:pt x="3194" y="7781"/>
                          <a:pt x="4054" y="6767"/>
                        </a:cubicBezTo>
                        <a:lnTo>
                          <a:pt x="9489" y="350"/>
                        </a:lnTo>
                        <a:cubicBezTo>
                          <a:pt x="9605" y="210"/>
                          <a:pt x="9474" y="0"/>
                          <a:pt x="932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19" name="Google Shape;3119;p79"/>
                  <p:cNvSpPr/>
                  <p:nvPr/>
                </p:nvSpPr>
                <p:spPr>
                  <a:xfrm>
                    <a:off x="4521250" y="2122975"/>
                    <a:ext cx="218800" cy="16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2" h="6551" extrusionOk="0">
                        <a:moveTo>
                          <a:pt x="8464" y="0"/>
                        </a:moveTo>
                        <a:cubicBezTo>
                          <a:pt x="8428" y="0"/>
                          <a:pt x="8391" y="10"/>
                          <a:pt x="8356" y="33"/>
                        </a:cubicBezTo>
                        <a:cubicBezTo>
                          <a:pt x="6053" y="1834"/>
                          <a:pt x="3726" y="3543"/>
                          <a:pt x="1357" y="5220"/>
                        </a:cubicBezTo>
                        <a:lnTo>
                          <a:pt x="1357" y="5220"/>
                        </a:lnTo>
                        <a:cubicBezTo>
                          <a:pt x="1779" y="4563"/>
                          <a:pt x="2191" y="3901"/>
                          <a:pt x="2614" y="3227"/>
                        </a:cubicBezTo>
                        <a:cubicBezTo>
                          <a:pt x="2742" y="3036"/>
                          <a:pt x="2576" y="2860"/>
                          <a:pt x="2401" y="2860"/>
                        </a:cubicBezTo>
                        <a:cubicBezTo>
                          <a:pt x="2322" y="2860"/>
                          <a:pt x="2242" y="2895"/>
                          <a:pt x="2184" y="2981"/>
                        </a:cubicBezTo>
                        <a:cubicBezTo>
                          <a:pt x="1478" y="4025"/>
                          <a:pt x="803" y="5069"/>
                          <a:pt x="127" y="6113"/>
                        </a:cubicBezTo>
                        <a:cubicBezTo>
                          <a:pt x="1" y="6290"/>
                          <a:pt x="187" y="6551"/>
                          <a:pt x="377" y="6551"/>
                        </a:cubicBezTo>
                        <a:cubicBezTo>
                          <a:pt x="417" y="6551"/>
                          <a:pt x="458" y="6539"/>
                          <a:pt x="496" y="6512"/>
                        </a:cubicBezTo>
                        <a:cubicBezTo>
                          <a:pt x="3259" y="4516"/>
                          <a:pt x="5961" y="2459"/>
                          <a:pt x="8602" y="310"/>
                        </a:cubicBezTo>
                        <a:cubicBezTo>
                          <a:pt x="8751" y="185"/>
                          <a:pt x="8618" y="0"/>
                          <a:pt x="846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0" name="Google Shape;3120;p79"/>
                  <p:cNvSpPr/>
                  <p:nvPr/>
                </p:nvSpPr>
                <p:spPr>
                  <a:xfrm>
                    <a:off x="4497550" y="2147525"/>
                    <a:ext cx="95250" cy="7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10" h="2924" extrusionOk="0">
                        <a:moveTo>
                          <a:pt x="3590" y="0"/>
                        </a:moveTo>
                        <a:cubicBezTo>
                          <a:pt x="3561" y="0"/>
                          <a:pt x="3530" y="10"/>
                          <a:pt x="3501" y="34"/>
                        </a:cubicBezTo>
                        <a:lnTo>
                          <a:pt x="1351" y="1647"/>
                        </a:lnTo>
                        <a:lnTo>
                          <a:pt x="1351" y="1647"/>
                        </a:lnTo>
                        <a:cubicBezTo>
                          <a:pt x="1357" y="1551"/>
                          <a:pt x="1256" y="1459"/>
                          <a:pt x="1145" y="1459"/>
                        </a:cubicBezTo>
                        <a:cubicBezTo>
                          <a:pt x="1100" y="1459"/>
                          <a:pt x="1055" y="1474"/>
                          <a:pt x="1014" y="1508"/>
                        </a:cubicBezTo>
                        <a:cubicBezTo>
                          <a:pt x="615" y="1784"/>
                          <a:pt x="308" y="2153"/>
                          <a:pt x="93" y="2582"/>
                        </a:cubicBezTo>
                        <a:cubicBezTo>
                          <a:pt x="0" y="2744"/>
                          <a:pt x="134" y="2924"/>
                          <a:pt x="284" y="2924"/>
                        </a:cubicBezTo>
                        <a:cubicBezTo>
                          <a:pt x="334" y="2924"/>
                          <a:pt x="385" y="2904"/>
                          <a:pt x="430" y="2859"/>
                        </a:cubicBezTo>
                        <a:lnTo>
                          <a:pt x="3685" y="280"/>
                        </a:lnTo>
                        <a:cubicBezTo>
                          <a:pt x="3809" y="180"/>
                          <a:pt x="3713" y="0"/>
                          <a:pt x="359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1" name="Google Shape;3121;p79"/>
                  <p:cNvSpPr/>
                  <p:nvPr/>
                </p:nvSpPr>
                <p:spPr>
                  <a:xfrm>
                    <a:off x="4301025" y="2127000"/>
                    <a:ext cx="218300" cy="156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2" h="6263" extrusionOk="0">
                        <a:moveTo>
                          <a:pt x="7472" y="1"/>
                        </a:moveTo>
                        <a:cubicBezTo>
                          <a:pt x="7449" y="1"/>
                          <a:pt x="7424" y="8"/>
                          <a:pt x="7401" y="26"/>
                        </a:cubicBezTo>
                        <a:cubicBezTo>
                          <a:pt x="4576" y="1285"/>
                          <a:pt x="1782" y="3281"/>
                          <a:pt x="93" y="5921"/>
                        </a:cubicBezTo>
                        <a:cubicBezTo>
                          <a:pt x="0" y="6083"/>
                          <a:pt x="152" y="6262"/>
                          <a:pt x="298" y="6262"/>
                        </a:cubicBezTo>
                        <a:cubicBezTo>
                          <a:pt x="345" y="6262"/>
                          <a:pt x="393" y="6243"/>
                          <a:pt x="431" y="6198"/>
                        </a:cubicBezTo>
                        <a:cubicBezTo>
                          <a:pt x="1905" y="4417"/>
                          <a:pt x="3286" y="2789"/>
                          <a:pt x="5221" y="1500"/>
                        </a:cubicBezTo>
                        <a:cubicBezTo>
                          <a:pt x="5651" y="1193"/>
                          <a:pt x="6111" y="916"/>
                          <a:pt x="6572" y="701"/>
                        </a:cubicBezTo>
                        <a:cubicBezTo>
                          <a:pt x="6801" y="603"/>
                          <a:pt x="6986" y="462"/>
                          <a:pt x="7003" y="462"/>
                        </a:cubicBezTo>
                        <a:cubicBezTo>
                          <a:pt x="7018" y="462"/>
                          <a:pt x="6902" y="571"/>
                          <a:pt x="6572" y="916"/>
                        </a:cubicBezTo>
                        <a:cubicBezTo>
                          <a:pt x="5773" y="1776"/>
                          <a:pt x="4975" y="2667"/>
                          <a:pt x="4207" y="3557"/>
                        </a:cubicBezTo>
                        <a:cubicBezTo>
                          <a:pt x="4083" y="3707"/>
                          <a:pt x="4181" y="3897"/>
                          <a:pt x="4338" y="3897"/>
                        </a:cubicBezTo>
                        <a:cubicBezTo>
                          <a:pt x="4374" y="3897"/>
                          <a:pt x="4413" y="3887"/>
                          <a:pt x="4453" y="3864"/>
                        </a:cubicBezTo>
                        <a:cubicBezTo>
                          <a:pt x="5927" y="3066"/>
                          <a:pt x="7309" y="2145"/>
                          <a:pt x="8629" y="1101"/>
                        </a:cubicBezTo>
                        <a:cubicBezTo>
                          <a:pt x="8731" y="998"/>
                          <a:pt x="8621" y="833"/>
                          <a:pt x="8510" y="833"/>
                        </a:cubicBezTo>
                        <a:cubicBezTo>
                          <a:pt x="8488" y="833"/>
                          <a:pt x="8466" y="839"/>
                          <a:pt x="8445" y="855"/>
                        </a:cubicBezTo>
                        <a:cubicBezTo>
                          <a:pt x="7413" y="1647"/>
                          <a:pt x="6325" y="2364"/>
                          <a:pt x="5195" y="3006"/>
                        </a:cubicBezTo>
                        <a:lnTo>
                          <a:pt x="5195" y="3006"/>
                        </a:lnTo>
                        <a:cubicBezTo>
                          <a:pt x="5973" y="2092"/>
                          <a:pt x="6755" y="1151"/>
                          <a:pt x="7554" y="210"/>
                        </a:cubicBezTo>
                        <a:cubicBezTo>
                          <a:pt x="7654" y="136"/>
                          <a:pt x="7572" y="1"/>
                          <a:pt x="747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2" name="Google Shape;3122;p79"/>
                  <p:cNvSpPr/>
                  <p:nvPr/>
                </p:nvSpPr>
                <p:spPr>
                  <a:xfrm>
                    <a:off x="4249050" y="2207400"/>
                    <a:ext cx="279550" cy="7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82" h="2987" extrusionOk="0">
                        <a:moveTo>
                          <a:pt x="181" y="1"/>
                        </a:moveTo>
                        <a:cubicBezTo>
                          <a:pt x="47" y="1"/>
                          <a:pt x="1" y="220"/>
                          <a:pt x="145" y="249"/>
                        </a:cubicBezTo>
                        <a:cubicBezTo>
                          <a:pt x="3615" y="1201"/>
                          <a:pt x="7116" y="2153"/>
                          <a:pt x="10647" y="2982"/>
                        </a:cubicBezTo>
                        <a:cubicBezTo>
                          <a:pt x="10668" y="2985"/>
                          <a:pt x="10689" y="2987"/>
                          <a:pt x="10709" y="2987"/>
                        </a:cubicBezTo>
                        <a:cubicBezTo>
                          <a:pt x="11035" y="2987"/>
                          <a:pt x="11182" y="2539"/>
                          <a:pt x="10892" y="2337"/>
                        </a:cubicBezTo>
                        <a:lnTo>
                          <a:pt x="10278" y="1907"/>
                        </a:lnTo>
                        <a:cubicBezTo>
                          <a:pt x="10231" y="1876"/>
                          <a:pt x="10184" y="1862"/>
                          <a:pt x="10138" y="1862"/>
                        </a:cubicBezTo>
                        <a:cubicBezTo>
                          <a:pt x="10014" y="1862"/>
                          <a:pt x="9904" y="1962"/>
                          <a:pt x="9866" y="2082"/>
                        </a:cubicBezTo>
                        <a:lnTo>
                          <a:pt x="9866" y="2082"/>
                        </a:lnTo>
                        <a:cubicBezTo>
                          <a:pt x="6651" y="1343"/>
                          <a:pt x="3416" y="673"/>
                          <a:pt x="207" y="3"/>
                        </a:cubicBezTo>
                        <a:cubicBezTo>
                          <a:pt x="198" y="1"/>
                          <a:pt x="189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3" name="Google Shape;3123;p79"/>
                  <p:cNvSpPr/>
                  <p:nvPr/>
                </p:nvSpPr>
                <p:spPr>
                  <a:xfrm>
                    <a:off x="4331150" y="2176550"/>
                    <a:ext cx="134950" cy="4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8" h="1792" extrusionOk="0">
                        <a:moveTo>
                          <a:pt x="252" y="1"/>
                        </a:moveTo>
                        <a:cubicBezTo>
                          <a:pt x="94" y="1"/>
                          <a:pt x="1" y="251"/>
                          <a:pt x="178" y="377"/>
                        </a:cubicBezTo>
                        <a:cubicBezTo>
                          <a:pt x="1608" y="1301"/>
                          <a:pt x="3270" y="1791"/>
                          <a:pt x="4967" y="1791"/>
                        </a:cubicBezTo>
                        <a:cubicBezTo>
                          <a:pt x="5018" y="1791"/>
                          <a:pt x="5070" y="1791"/>
                          <a:pt x="5121" y="1790"/>
                        </a:cubicBezTo>
                        <a:cubicBezTo>
                          <a:pt x="5398" y="1759"/>
                          <a:pt x="5398" y="1329"/>
                          <a:pt x="5121" y="1299"/>
                        </a:cubicBezTo>
                        <a:cubicBezTo>
                          <a:pt x="3463" y="1145"/>
                          <a:pt x="1866" y="715"/>
                          <a:pt x="362" y="40"/>
                        </a:cubicBezTo>
                        <a:cubicBezTo>
                          <a:pt x="323" y="12"/>
                          <a:pt x="286" y="1"/>
                          <a:pt x="25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4" name="Google Shape;3124;p79"/>
                  <p:cNvSpPr/>
                  <p:nvPr/>
                </p:nvSpPr>
                <p:spPr>
                  <a:xfrm>
                    <a:off x="4312250" y="2079875"/>
                    <a:ext cx="235550" cy="9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2" h="3607" extrusionOk="0">
                        <a:moveTo>
                          <a:pt x="266" y="0"/>
                        </a:moveTo>
                        <a:cubicBezTo>
                          <a:pt x="62" y="0"/>
                          <a:pt x="0" y="319"/>
                          <a:pt x="227" y="376"/>
                        </a:cubicBezTo>
                        <a:cubicBezTo>
                          <a:pt x="3206" y="1297"/>
                          <a:pt x="6031" y="2617"/>
                          <a:pt x="8978" y="3600"/>
                        </a:cubicBezTo>
                        <a:cubicBezTo>
                          <a:pt x="9000" y="3604"/>
                          <a:pt x="9021" y="3606"/>
                          <a:pt x="9041" y="3606"/>
                        </a:cubicBezTo>
                        <a:cubicBezTo>
                          <a:pt x="9305" y="3606"/>
                          <a:pt x="9422" y="3251"/>
                          <a:pt x="9193" y="3108"/>
                        </a:cubicBezTo>
                        <a:cubicBezTo>
                          <a:pt x="6491" y="1665"/>
                          <a:pt x="3298" y="805"/>
                          <a:pt x="319" y="7"/>
                        </a:cubicBezTo>
                        <a:cubicBezTo>
                          <a:pt x="301" y="2"/>
                          <a:pt x="283" y="0"/>
                          <a:pt x="2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5" name="Google Shape;3125;p79"/>
                  <p:cNvSpPr/>
                  <p:nvPr/>
                </p:nvSpPr>
                <p:spPr>
                  <a:xfrm>
                    <a:off x="4404350" y="2075200"/>
                    <a:ext cx="137350" cy="6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4" h="2587" extrusionOk="0">
                        <a:moveTo>
                          <a:pt x="237" y="1"/>
                        </a:moveTo>
                        <a:cubicBezTo>
                          <a:pt x="84" y="1"/>
                          <a:pt x="1" y="231"/>
                          <a:pt x="167" y="286"/>
                        </a:cubicBezTo>
                        <a:lnTo>
                          <a:pt x="4987" y="2558"/>
                        </a:lnTo>
                        <a:cubicBezTo>
                          <a:pt x="5030" y="2578"/>
                          <a:pt x="5071" y="2586"/>
                          <a:pt x="5109" y="2586"/>
                        </a:cubicBezTo>
                        <a:cubicBezTo>
                          <a:pt x="5370" y="2586"/>
                          <a:pt x="5494" y="2174"/>
                          <a:pt x="5172" y="2067"/>
                        </a:cubicBezTo>
                        <a:lnTo>
                          <a:pt x="289" y="10"/>
                        </a:lnTo>
                        <a:cubicBezTo>
                          <a:pt x="271" y="4"/>
                          <a:pt x="254" y="1"/>
                          <a:pt x="2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6" name="Google Shape;3126;p79"/>
                  <p:cNvSpPr/>
                  <p:nvPr/>
                </p:nvSpPr>
                <p:spPr>
                  <a:xfrm>
                    <a:off x="4502275" y="2085850"/>
                    <a:ext cx="79300" cy="12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2" h="4873" extrusionOk="0">
                        <a:moveTo>
                          <a:pt x="235" y="1"/>
                        </a:moveTo>
                        <a:cubicBezTo>
                          <a:pt x="116" y="1"/>
                          <a:pt x="1" y="98"/>
                          <a:pt x="57" y="229"/>
                        </a:cubicBezTo>
                        <a:cubicBezTo>
                          <a:pt x="671" y="1887"/>
                          <a:pt x="1562" y="3422"/>
                          <a:pt x="2667" y="4804"/>
                        </a:cubicBezTo>
                        <a:cubicBezTo>
                          <a:pt x="2709" y="4852"/>
                          <a:pt x="2760" y="4873"/>
                          <a:pt x="2811" y="4873"/>
                        </a:cubicBezTo>
                        <a:cubicBezTo>
                          <a:pt x="2988" y="4873"/>
                          <a:pt x="3171" y="4633"/>
                          <a:pt x="3005" y="4466"/>
                        </a:cubicBezTo>
                        <a:cubicBezTo>
                          <a:pt x="1930" y="3146"/>
                          <a:pt x="1040" y="1703"/>
                          <a:pt x="426" y="137"/>
                        </a:cubicBezTo>
                        <a:cubicBezTo>
                          <a:pt x="390" y="41"/>
                          <a:pt x="312" y="1"/>
                          <a:pt x="23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7" name="Google Shape;3127;p79"/>
                  <p:cNvSpPr/>
                  <p:nvPr/>
                </p:nvSpPr>
                <p:spPr>
                  <a:xfrm>
                    <a:off x="4572925" y="2067650"/>
                    <a:ext cx="57300" cy="157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6292" extrusionOk="0">
                        <a:moveTo>
                          <a:pt x="2045" y="1"/>
                        </a:moveTo>
                        <a:cubicBezTo>
                          <a:pt x="1961" y="1"/>
                          <a:pt x="1874" y="47"/>
                          <a:pt x="1837" y="158"/>
                        </a:cubicBezTo>
                        <a:cubicBezTo>
                          <a:pt x="1100" y="2031"/>
                          <a:pt x="486" y="3966"/>
                          <a:pt x="56" y="5962"/>
                        </a:cubicBezTo>
                        <a:cubicBezTo>
                          <a:pt x="0" y="6166"/>
                          <a:pt x="169" y="6291"/>
                          <a:pt x="324" y="6291"/>
                        </a:cubicBezTo>
                        <a:cubicBezTo>
                          <a:pt x="426" y="6291"/>
                          <a:pt x="523" y="6237"/>
                          <a:pt x="547" y="6115"/>
                        </a:cubicBezTo>
                        <a:cubicBezTo>
                          <a:pt x="977" y="4119"/>
                          <a:pt x="1530" y="2154"/>
                          <a:pt x="2236" y="250"/>
                        </a:cubicBezTo>
                        <a:cubicBezTo>
                          <a:pt x="2291" y="104"/>
                          <a:pt x="2171" y="1"/>
                          <a:pt x="204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8" name="Google Shape;3128;p79"/>
                  <p:cNvSpPr/>
                  <p:nvPr/>
                </p:nvSpPr>
                <p:spPr>
                  <a:xfrm>
                    <a:off x="4610225" y="2139725"/>
                    <a:ext cx="52125" cy="9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" h="3654" extrusionOk="0">
                        <a:moveTo>
                          <a:pt x="1744" y="1"/>
                        </a:moveTo>
                        <a:cubicBezTo>
                          <a:pt x="1695" y="1"/>
                          <a:pt x="1646" y="21"/>
                          <a:pt x="1604" y="70"/>
                        </a:cubicBezTo>
                        <a:cubicBezTo>
                          <a:pt x="775" y="991"/>
                          <a:pt x="253" y="2127"/>
                          <a:pt x="38" y="3324"/>
                        </a:cubicBezTo>
                        <a:cubicBezTo>
                          <a:pt x="1" y="3528"/>
                          <a:pt x="165" y="3654"/>
                          <a:pt x="315" y="3654"/>
                        </a:cubicBezTo>
                        <a:cubicBezTo>
                          <a:pt x="413" y="3654"/>
                          <a:pt x="505" y="3600"/>
                          <a:pt x="529" y="3478"/>
                        </a:cubicBezTo>
                        <a:cubicBezTo>
                          <a:pt x="713" y="2342"/>
                          <a:pt x="1205" y="1267"/>
                          <a:pt x="1942" y="407"/>
                        </a:cubicBezTo>
                        <a:cubicBezTo>
                          <a:pt x="2084" y="241"/>
                          <a:pt x="1914" y="1"/>
                          <a:pt x="17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29" name="Google Shape;3129;p79"/>
                  <p:cNvSpPr/>
                  <p:nvPr/>
                </p:nvSpPr>
                <p:spPr>
                  <a:xfrm>
                    <a:off x="4665675" y="2121300"/>
                    <a:ext cx="130850" cy="13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5570" extrusionOk="0">
                        <a:moveTo>
                          <a:pt x="4885" y="1"/>
                        </a:moveTo>
                        <a:cubicBezTo>
                          <a:pt x="4832" y="1"/>
                          <a:pt x="4777" y="21"/>
                          <a:pt x="4729" y="70"/>
                        </a:cubicBezTo>
                        <a:cubicBezTo>
                          <a:pt x="3009" y="1666"/>
                          <a:pt x="1474" y="3386"/>
                          <a:pt x="92" y="5259"/>
                        </a:cubicBezTo>
                        <a:cubicBezTo>
                          <a:pt x="0" y="5397"/>
                          <a:pt x="133" y="5570"/>
                          <a:pt x="269" y="5570"/>
                        </a:cubicBezTo>
                        <a:cubicBezTo>
                          <a:pt x="315" y="5570"/>
                          <a:pt x="361" y="5551"/>
                          <a:pt x="399" y="5505"/>
                        </a:cubicBezTo>
                        <a:cubicBezTo>
                          <a:pt x="1935" y="3754"/>
                          <a:pt x="3408" y="2004"/>
                          <a:pt x="5067" y="407"/>
                        </a:cubicBezTo>
                        <a:cubicBezTo>
                          <a:pt x="5233" y="241"/>
                          <a:pt x="5068" y="1"/>
                          <a:pt x="488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0" name="Google Shape;3130;p79"/>
                  <p:cNvSpPr/>
                  <p:nvPr/>
                </p:nvSpPr>
                <p:spPr>
                  <a:xfrm>
                    <a:off x="4810925" y="2169175"/>
                    <a:ext cx="22425" cy="31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" h="1250" extrusionOk="0">
                        <a:moveTo>
                          <a:pt x="540" y="1"/>
                        </a:moveTo>
                        <a:cubicBezTo>
                          <a:pt x="422" y="1"/>
                          <a:pt x="307" y="64"/>
                          <a:pt x="270" y="212"/>
                        </a:cubicBezTo>
                        <a:lnTo>
                          <a:pt x="55" y="949"/>
                        </a:lnTo>
                        <a:cubicBezTo>
                          <a:pt x="0" y="1132"/>
                          <a:pt x="142" y="1250"/>
                          <a:pt x="291" y="1250"/>
                        </a:cubicBezTo>
                        <a:cubicBezTo>
                          <a:pt x="392" y="1250"/>
                          <a:pt x="497" y="1196"/>
                          <a:pt x="546" y="1072"/>
                        </a:cubicBezTo>
                        <a:lnTo>
                          <a:pt x="823" y="365"/>
                        </a:lnTo>
                        <a:cubicBezTo>
                          <a:pt x="896" y="144"/>
                          <a:pt x="716" y="1"/>
                          <a:pt x="54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1" name="Google Shape;3131;p79"/>
                  <p:cNvSpPr/>
                  <p:nvPr/>
                </p:nvSpPr>
                <p:spPr>
                  <a:xfrm>
                    <a:off x="4796450" y="2170750"/>
                    <a:ext cx="133700" cy="14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8" h="5685" extrusionOk="0">
                        <a:moveTo>
                          <a:pt x="5017" y="0"/>
                        </a:moveTo>
                        <a:cubicBezTo>
                          <a:pt x="4968" y="0"/>
                          <a:pt x="4918" y="17"/>
                          <a:pt x="4871" y="57"/>
                        </a:cubicBezTo>
                        <a:cubicBezTo>
                          <a:pt x="3090" y="1592"/>
                          <a:pt x="1524" y="3342"/>
                          <a:pt x="112" y="5215"/>
                        </a:cubicBezTo>
                        <a:cubicBezTo>
                          <a:pt x="1" y="5437"/>
                          <a:pt x="166" y="5685"/>
                          <a:pt x="403" y="5685"/>
                        </a:cubicBezTo>
                        <a:cubicBezTo>
                          <a:pt x="428" y="5685"/>
                          <a:pt x="454" y="5682"/>
                          <a:pt x="480" y="5676"/>
                        </a:cubicBezTo>
                        <a:lnTo>
                          <a:pt x="1217" y="5369"/>
                        </a:lnTo>
                        <a:cubicBezTo>
                          <a:pt x="1495" y="5242"/>
                          <a:pt x="1441" y="4846"/>
                          <a:pt x="1207" y="4778"/>
                        </a:cubicBezTo>
                        <a:lnTo>
                          <a:pt x="1207" y="4778"/>
                        </a:lnTo>
                        <a:cubicBezTo>
                          <a:pt x="2399" y="3192"/>
                          <a:pt x="3743" y="1724"/>
                          <a:pt x="5178" y="395"/>
                        </a:cubicBezTo>
                        <a:cubicBezTo>
                          <a:pt x="5347" y="226"/>
                          <a:pt x="5194" y="0"/>
                          <a:pt x="501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2" name="Google Shape;3132;p79"/>
                  <p:cNvSpPr/>
                  <p:nvPr/>
                </p:nvSpPr>
                <p:spPr>
                  <a:xfrm>
                    <a:off x="4839150" y="2165150"/>
                    <a:ext cx="143375" cy="163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5" h="6526" extrusionOk="0">
                        <a:moveTo>
                          <a:pt x="5499" y="1"/>
                        </a:moveTo>
                        <a:cubicBezTo>
                          <a:pt x="5457" y="1"/>
                          <a:pt x="5413" y="20"/>
                          <a:pt x="5374" y="66"/>
                        </a:cubicBezTo>
                        <a:lnTo>
                          <a:pt x="1689" y="4211"/>
                        </a:lnTo>
                        <a:cubicBezTo>
                          <a:pt x="1198" y="4733"/>
                          <a:pt x="1" y="5562"/>
                          <a:pt x="492" y="6391"/>
                        </a:cubicBezTo>
                        <a:cubicBezTo>
                          <a:pt x="539" y="6485"/>
                          <a:pt x="622" y="6525"/>
                          <a:pt x="713" y="6525"/>
                        </a:cubicBezTo>
                        <a:cubicBezTo>
                          <a:pt x="741" y="6525"/>
                          <a:pt x="770" y="6521"/>
                          <a:pt x="799" y="6514"/>
                        </a:cubicBezTo>
                        <a:lnTo>
                          <a:pt x="953" y="6483"/>
                        </a:lnTo>
                        <a:cubicBezTo>
                          <a:pt x="1235" y="6399"/>
                          <a:pt x="1154" y="5951"/>
                          <a:pt x="876" y="5951"/>
                        </a:cubicBezTo>
                        <a:cubicBezTo>
                          <a:pt x="860" y="5951"/>
                          <a:pt x="843" y="5952"/>
                          <a:pt x="825" y="5955"/>
                        </a:cubicBezTo>
                        <a:lnTo>
                          <a:pt x="825" y="5955"/>
                        </a:lnTo>
                        <a:cubicBezTo>
                          <a:pt x="1202" y="5846"/>
                          <a:pt x="1941" y="4695"/>
                          <a:pt x="2181" y="4395"/>
                        </a:cubicBezTo>
                        <a:lnTo>
                          <a:pt x="3286" y="3106"/>
                        </a:lnTo>
                        <a:lnTo>
                          <a:pt x="5620" y="311"/>
                        </a:lnTo>
                        <a:cubicBezTo>
                          <a:pt x="5735" y="173"/>
                          <a:pt x="5626" y="1"/>
                          <a:pt x="549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3" name="Google Shape;3133;p79"/>
                  <p:cNvSpPr/>
                  <p:nvPr/>
                </p:nvSpPr>
                <p:spPr>
                  <a:xfrm>
                    <a:off x="4890350" y="2250475"/>
                    <a:ext cx="141375" cy="156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5" h="6276" extrusionOk="0">
                        <a:moveTo>
                          <a:pt x="5408" y="0"/>
                        </a:moveTo>
                        <a:cubicBezTo>
                          <a:pt x="5369" y="0"/>
                          <a:pt x="5327" y="18"/>
                          <a:pt x="5291" y="61"/>
                        </a:cubicBezTo>
                        <a:lnTo>
                          <a:pt x="163" y="5895"/>
                        </a:lnTo>
                        <a:cubicBezTo>
                          <a:pt x="0" y="6059"/>
                          <a:pt x="156" y="6275"/>
                          <a:pt x="321" y="6275"/>
                        </a:cubicBezTo>
                        <a:cubicBezTo>
                          <a:pt x="373" y="6275"/>
                          <a:pt x="426" y="6254"/>
                          <a:pt x="471" y="6202"/>
                        </a:cubicBezTo>
                        <a:lnTo>
                          <a:pt x="5537" y="307"/>
                        </a:lnTo>
                        <a:cubicBezTo>
                          <a:pt x="5654" y="189"/>
                          <a:pt x="5538" y="0"/>
                          <a:pt x="540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4" name="Google Shape;3134;p79"/>
                  <p:cNvSpPr/>
                  <p:nvPr/>
                </p:nvSpPr>
                <p:spPr>
                  <a:xfrm>
                    <a:off x="4882775" y="2321425"/>
                    <a:ext cx="66225" cy="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9" h="3946" extrusionOk="0">
                        <a:moveTo>
                          <a:pt x="2295" y="0"/>
                        </a:moveTo>
                        <a:cubicBezTo>
                          <a:pt x="2210" y="0"/>
                          <a:pt x="2122" y="42"/>
                          <a:pt x="2063" y="140"/>
                        </a:cubicBezTo>
                        <a:lnTo>
                          <a:pt x="2032" y="140"/>
                        </a:lnTo>
                        <a:lnTo>
                          <a:pt x="129" y="3549"/>
                        </a:lnTo>
                        <a:cubicBezTo>
                          <a:pt x="1" y="3762"/>
                          <a:pt x="184" y="3945"/>
                          <a:pt x="369" y="3945"/>
                        </a:cubicBezTo>
                        <a:cubicBezTo>
                          <a:pt x="451" y="3945"/>
                          <a:pt x="533" y="3910"/>
                          <a:pt x="589" y="3825"/>
                        </a:cubicBezTo>
                        <a:lnTo>
                          <a:pt x="2524" y="417"/>
                        </a:lnTo>
                        <a:cubicBezTo>
                          <a:pt x="2649" y="187"/>
                          <a:pt x="2476" y="0"/>
                          <a:pt x="229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5" name="Google Shape;3135;p79"/>
                  <p:cNvSpPr/>
                  <p:nvPr/>
                </p:nvSpPr>
                <p:spPr>
                  <a:xfrm>
                    <a:off x="4732625" y="2273525"/>
                    <a:ext cx="67400" cy="10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6" h="4191" extrusionOk="0">
                        <a:moveTo>
                          <a:pt x="315" y="1"/>
                        </a:moveTo>
                        <a:cubicBezTo>
                          <a:pt x="165" y="1"/>
                          <a:pt x="1" y="177"/>
                          <a:pt x="86" y="367"/>
                        </a:cubicBezTo>
                        <a:cubicBezTo>
                          <a:pt x="669" y="1626"/>
                          <a:pt x="1283" y="3070"/>
                          <a:pt x="2235" y="4114"/>
                        </a:cubicBezTo>
                        <a:cubicBezTo>
                          <a:pt x="2282" y="4168"/>
                          <a:pt x="2336" y="4191"/>
                          <a:pt x="2389" y="4191"/>
                        </a:cubicBezTo>
                        <a:cubicBezTo>
                          <a:pt x="2547" y="4191"/>
                          <a:pt x="2695" y="3990"/>
                          <a:pt x="2604" y="3806"/>
                        </a:cubicBezTo>
                        <a:cubicBezTo>
                          <a:pt x="2296" y="3192"/>
                          <a:pt x="1836" y="2609"/>
                          <a:pt x="1467" y="1995"/>
                        </a:cubicBezTo>
                        <a:cubicBezTo>
                          <a:pt x="1099" y="1381"/>
                          <a:pt x="792" y="767"/>
                          <a:pt x="485" y="122"/>
                        </a:cubicBezTo>
                        <a:cubicBezTo>
                          <a:pt x="447" y="36"/>
                          <a:pt x="382" y="1"/>
                          <a:pt x="31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6" name="Google Shape;3136;p79"/>
                  <p:cNvSpPr/>
                  <p:nvPr/>
                </p:nvSpPr>
                <p:spPr>
                  <a:xfrm>
                    <a:off x="4627875" y="2303900"/>
                    <a:ext cx="46075" cy="110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3" h="4409" extrusionOk="0">
                        <a:moveTo>
                          <a:pt x="1506" y="0"/>
                        </a:moveTo>
                        <a:cubicBezTo>
                          <a:pt x="1434" y="0"/>
                          <a:pt x="1366" y="39"/>
                          <a:pt x="1328" y="135"/>
                        </a:cubicBezTo>
                        <a:cubicBezTo>
                          <a:pt x="744" y="1363"/>
                          <a:pt x="315" y="2714"/>
                          <a:pt x="38" y="4065"/>
                        </a:cubicBezTo>
                        <a:cubicBezTo>
                          <a:pt x="1" y="4271"/>
                          <a:pt x="191" y="4408"/>
                          <a:pt x="359" y="4408"/>
                        </a:cubicBezTo>
                        <a:cubicBezTo>
                          <a:pt x="467" y="4408"/>
                          <a:pt x="567" y="4351"/>
                          <a:pt x="591" y="4219"/>
                        </a:cubicBezTo>
                        <a:cubicBezTo>
                          <a:pt x="806" y="2899"/>
                          <a:pt x="1205" y="1609"/>
                          <a:pt x="1758" y="381"/>
                        </a:cubicBezTo>
                        <a:cubicBezTo>
                          <a:pt x="1842" y="190"/>
                          <a:pt x="1665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7" name="Google Shape;3137;p79"/>
                  <p:cNvSpPr/>
                  <p:nvPr/>
                </p:nvSpPr>
                <p:spPr>
                  <a:xfrm>
                    <a:off x="4505200" y="2362525"/>
                    <a:ext cx="135200" cy="9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8" h="3929" extrusionOk="0">
                        <a:moveTo>
                          <a:pt x="4983" y="1"/>
                        </a:moveTo>
                        <a:cubicBezTo>
                          <a:pt x="4931" y="1"/>
                          <a:pt x="4876" y="19"/>
                          <a:pt x="4822" y="62"/>
                        </a:cubicBezTo>
                        <a:cubicBezTo>
                          <a:pt x="3226" y="1198"/>
                          <a:pt x="1629" y="2273"/>
                          <a:pt x="155" y="3532"/>
                        </a:cubicBezTo>
                        <a:cubicBezTo>
                          <a:pt x="0" y="3687"/>
                          <a:pt x="149" y="3929"/>
                          <a:pt x="328" y="3929"/>
                        </a:cubicBezTo>
                        <a:cubicBezTo>
                          <a:pt x="362" y="3929"/>
                          <a:pt x="397" y="3920"/>
                          <a:pt x="431" y="3900"/>
                        </a:cubicBezTo>
                        <a:cubicBezTo>
                          <a:pt x="2059" y="2887"/>
                          <a:pt x="3594" y="1720"/>
                          <a:pt x="5129" y="584"/>
                        </a:cubicBezTo>
                        <a:cubicBezTo>
                          <a:pt x="5408" y="407"/>
                          <a:pt x="5227" y="1"/>
                          <a:pt x="498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8" name="Google Shape;3138;p79"/>
                  <p:cNvSpPr/>
                  <p:nvPr/>
                </p:nvSpPr>
                <p:spPr>
                  <a:xfrm>
                    <a:off x="4437975" y="2358350"/>
                    <a:ext cx="151450" cy="104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8" h="4164" extrusionOk="0">
                        <a:moveTo>
                          <a:pt x="5731" y="0"/>
                        </a:moveTo>
                        <a:cubicBezTo>
                          <a:pt x="5691" y="0"/>
                          <a:pt x="5649" y="14"/>
                          <a:pt x="5608" y="45"/>
                        </a:cubicBezTo>
                        <a:cubicBezTo>
                          <a:pt x="3796" y="1243"/>
                          <a:pt x="1984" y="2409"/>
                          <a:pt x="234" y="3699"/>
                        </a:cubicBezTo>
                        <a:cubicBezTo>
                          <a:pt x="1" y="3855"/>
                          <a:pt x="140" y="4163"/>
                          <a:pt x="355" y="4163"/>
                        </a:cubicBezTo>
                        <a:cubicBezTo>
                          <a:pt x="394" y="4163"/>
                          <a:pt x="437" y="4153"/>
                          <a:pt x="480" y="4129"/>
                        </a:cubicBezTo>
                        <a:cubicBezTo>
                          <a:pt x="2291" y="2962"/>
                          <a:pt x="4042" y="1703"/>
                          <a:pt x="5853" y="475"/>
                        </a:cubicBezTo>
                        <a:cubicBezTo>
                          <a:pt x="6057" y="322"/>
                          <a:pt x="5923" y="0"/>
                          <a:pt x="573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39" name="Google Shape;3139;p79"/>
                  <p:cNvSpPr/>
                  <p:nvPr/>
                </p:nvSpPr>
                <p:spPr>
                  <a:xfrm>
                    <a:off x="4405200" y="2395700"/>
                    <a:ext cx="62350" cy="41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4" h="1641" extrusionOk="0">
                        <a:moveTo>
                          <a:pt x="2166" y="0"/>
                        </a:moveTo>
                        <a:cubicBezTo>
                          <a:pt x="2135" y="0"/>
                          <a:pt x="2101" y="8"/>
                          <a:pt x="2067" y="25"/>
                        </a:cubicBezTo>
                        <a:lnTo>
                          <a:pt x="2067" y="56"/>
                        </a:lnTo>
                        <a:cubicBezTo>
                          <a:pt x="1422" y="455"/>
                          <a:pt x="777" y="885"/>
                          <a:pt x="133" y="1315"/>
                        </a:cubicBezTo>
                        <a:cubicBezTo>
                          <a:pt x="0" y="1420"/>
                          <a:pt x="96" y="1640"/>
                          <a:pt x="243" y="1640"/>
                        </a:cubicBezTo>
                        <a:cubicBezTo>
                          <a:pt x="266" y="1640"/>
                          <a:pt x="291" y="1634"/>
                          <a:pt x="317" y="1622"/>
                        </a:cubicBezTo>
                        <a:cubicBezTo>
                          <a:pt x="992" y="1222"/>
                          <a:pt x="1637" y="854"/>
                          <a:pt x="2282" y="424"/>
                        </a:cubicBezTo>
                        <a:cubicBezTo>
                          <a:pt x="2494" y="292"/>
                          <a:pt x="2364" y="0"/>
                          <a:pt x="21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0" name="Google Shape;3140;p79"/>
                  <p:cNvSpPr/>
                  <p:nvPr/>
                </p:nvSpPr>
                <p:spPr>
                  <a:xfrm>
                    <a:off x="4388975" y="2387450"/>
                    <a:ext cx="42900" cy="34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385" extrusionOk="0">
                        <a:moveTo>
                          <a:pt x="1589" y="0"/>
                        </a:moveTo>
                        <a:cubicBezTo>
                          <a:pt x="1575" y="0"/>
                          <a:pt x="1561" y="5"/>
                          <a:pt x="1549" y="17"/>
                        </a:cubicBezTo>
                        <a:lnTo>
                          <a:pt x="75" y="1215"/>
                        </a:lnTo>
                        <a:cubicBezTo>
                          <a:pt x="0" y="1290"/>
                          <a:pt x="68" y="1385"/>
                          <a:pt x="145" y="1385"/>
                        </a:cubicBezTo>
                        <a:cubicBezTo>
                          <a:pt x="163" y="1385"/>
                          <a:pt x="181" y="1380"/>
                          <a:pt x="198" y="1368"/>
                        </a:cubicBezTo>
                        <a:lnTo>
                          <a:pt x="1641" y="140"/>
                        </a:lnTo>
                        <a:cubicBezTo>
                          <a:pt x="1716" y="90"/>
                          <a:pt x="1650" y="0"/>
                          <a:pt x="15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1" name="Google Shape;3141;p79"/>
                  <p:cNvSpPr/>
                  <p:nvPr/>
                </p:nvSpPr>
                <p:spPr>
                  <a:xfrm>
                    <a:off x="4299925" y="2322325"/>
                    <a:ext cx="93100" cy="72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" h="2906" extrusionOk="0">
                        <a:moveTo>
                          <a:pt x="3441" y="0"/>
                        </a:moveTo>
                        <a:cubicBezTo>
                          <a:pt x="3393" y="0"/>
                          <a:pt x="3344" y="22"/>
                          <a:pt x="3300" y="74"/>
                        </a:cubicBezTo>
                        <a:cubicBezTo>
                          <a:pt x="2409" y="1118"/>
                          <a:pt x="1304" y="1732"/>
                          <a:pt x="198" y="2499"/>
                        </a:cubicBezTo>
                        <a:cubicBezTo>
                          <a:pt x="1" y="2612"/>
                          <a:pt x="88" y="2906"/>
                          <a:pt x="294" y="2906"/>
                        </a:cubicBezTo>
                        <a:cubicBezTo>
                          <a:pt x="312" y="2906"/>
                          <a:pt x="332" y="2904"/>
                          <a:pt x="352" y="2898"/>
                        </a:cubicBezTo>
                        <a:cubicBezTo>
                          <a:pt x="1672" y="2499"/>
                          <a:pt x="2778" y="1425"/>
                          <a:pt x="3607" y="381"/>
                        </a:cubicBezTo>
                        <a:cubicBezTo>
                          <a:pt x="3723" y="217"/>
                          <a:pt x="3592" y="0"/>
                          <a:pt x="344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2" name="Google Shape;3142;p79"/>
                  <p:cNvSpPr/>
                  <p:nvPr/>
                </p:nvSpPr>
                <p:spPr>
                  <a:xfrm>
                    <a:off x="4354775" y="2305675"/>
                    <a:ext cx="54475" cy="146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9" h="5845" extrusionOk="0">
                        <a:moveTo>
                          <a:pt x="913" y="0"/>
                        </a:moveTo>
                        <a:cubicBezTo>
                          <a:pt x="820" y="0"/>
                          <a:pt x="724" y="47"/>
                          <a:pt x="676" y="156"/>
                        </a:cubicBezTo>
                        <a:cubicBezTo>
                          <a:pt x="0" y="2029"/>
                          <a:pt x="246" y="4363"/>
                          <a:pt x="1720" y="5775"/>
                        </a:cubicBezTo>
                        <a:cubicBezTo>
                          <a:pt x="1768" y="5824"/>
                          <a:pt x="1825" y="5845"/>
                          <a:pt x="1880" y="5845"/>
                        </a:cubicBezTo>
                        <a:cubicBezTo>
                          <a:pt x="2036" y="5845"/>
                          <a:pt x="2179" y="5680"/>
                          <a:pt x="2088" y="5499"/>
                        </a:cubicBezTo>
                        <a:cubicBezTo>
                          <a:pt x="1013" y="3872"/>
                          <a:pt x="491" y="2183"/>
                          <a:pt x="1136" y="279"/>
                        </a:cubicBezTo>
                        <a:cubicBezTo>
                          <a:pt x="1192" y="111"/>
                          <a:pt x="1056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3" name="Google Shape;3143;p79"/>
                  <p:cNvSpPr/>
                  <p:nvPr/>
                </p:nvSpPr>
                <p:spPr>
                  <a:xfrm>
                    <a:off x="4428075" y="2303575"/>
                    <a:ext cx="130575" cy="12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3" h="4969" extrusionOk="0">
                        <a:moveTo>
                          <a:pt x="322" y="1"/>
                        </a:moveTo>
                        <a:cubicBezTo>
                          <a:pt x="157" y="1"/>
                          <a:pt x="0" y="232"/>
                          <a:pt x="139" y="394"/>
                        </a:cubicBezTo>
                        <a:cubicBezTo>
                          <a:pt x="1213" y="1775"/>
                          <a:pt x="2319" y="3126"/>
                          <a:pt x="3486" y="4385"/>
                        </a:cubicBezTo>
                        <a:cubicBezTo>
                          <a:pt x="3783" y="4699"/>
                          <a:pt x="4241" y="4969"/>
                          <a:pt x="4610" y="4969"/>
                        </a:cubicBezTo>
                        <a:cubicBezTo>
                          <a:pt x="4926" y="4969"/>
                          <a:pt x="5177" y="4771"/>
                          <a:pt x="5205" y="4232"/>
                        </a:cubicBezTo>
                        <a:cubicBezTo>
                          <a:pt x="5223" y="4022"/>
                          <a:pt x="5022" y="3892"/>
                          <a:pt x="4834" y="3892"/>
                        </a:cubicBezTo>
                        <a:cubicBezTo>
                          <a:pt x="4691" y="3892"/>
                          <a:pt x="4556" y="3967"/>
                          <a:pt x="4530" y="4140"/>
                        </a:cubicBezTo>
                        <a:cubicBezTo>
                          <a:pt x="4527" y="4162"/>
                          <a:pt x="4513" y="4171"/>
                          <a:pt x="4491" y="4171"/>
                        </a:cubicBezTo>
                        <a:cubicBezTo>
                          <a:pt x="4292" y="4171"/>
                          <a:pt x="3421" y="3397"/>
                          <a:pt x="3394" y="3341"/>
                        </a:cubicBezTo>
                        <a:cubicBezTo>
                          <a:pt x="3025" y="2973"/>
                          <a:pt x="2657" y="2635"/>
                          <a:pt x="2319" y="2267"/>
                        </a:cubicBezTo>
                        <a:cubicBezTo>
                          <a:pt x="1674" y="1560"/>
                          <a:pt x="1060" y="824"/>
                          <a:pt x="477" y="87"/>
                        </a:cubicBezTo>
                        <a:cubicBezTo>
                          <a:pt x="431" y="26"/>
                          <a:pt x="376" y="1"/>
                          <a:pt x="32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4" name="Google Shape;3144;p79"/>
                  <p:cNvSpPr/>
                  <p:nvPr/>
                </p:nvSpPr>
                <p:spPr>
                  <a:xfrm>
                    <a:off x="4417075" y="2224450"/>
                    <a:ext cx="204950" cy="18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98" h="7377" extrusionOk="0">
                        <a:moveTo>
                          <a:pt x="317" y="1"/>
                        </a:moveTo>
                        <a:cubicBezTo>
                          <a:pt x="161" y="1"/>
                          <a:pt x="0" y="160"/>
                          <a:pt x="87" y="335"/>
                        </a:cubicBezTo>
                        <a:cubicBezTo>
                          <a:pt x="1684" y="3159"/>
                          <a:pt x="4294" y="6568"/>
                          <a:pt x="7580" y="7366"/>
                        </a:cubicBezTo>
                        <a:cubicBezTo>
                          <a:pt x="7612" y="7374"/>
                          <a:pt x="7642" y="7377"/>
                          <a:pt x="7672" y="7377"/>
                        </a:cubicBezTo>
                        <a:cubicBezTo>
                          <a:pt x="8014" y="7377"/>
                          <a:pt x="8198" y="6919"/>
                          <a:pt x="7887" y="6721"/>
                        </a:cubicBezTo>
                        <a:cubicBezTo>
                          <a:pt x="6536" y="5708"/>
                          <a:pt x="5000" y="5033"/>
                          <a:pt x="3711" y="3927"/>
                        </a:cubicBezTo>
                        <a:cubicBezTo>
                          <a:pt x="2421" y="2852"/>
                          <a:pt x="1346" y="1563"/>
                          <a:pt x="487" y="89"/>
                        </a:cubicBezTo>
                        <a:cubicBezTo>
                          <a:pt x="442" y="27"/>
                          <a:pt x="380" y="1"/>
                          <a:pt x="31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5" name="Google Shape;3145;p79"/>
                  <p:cNvSpPr/>
                  <p:nvPr/>
                </p:nvSpPr>
                <p:spPr>
                  <a:xfrm>
                    <a:off x="4524925" y="2303900"/>
                    <a:ext cx="178525" cy="124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1" h="4993" extrusionOk="0">
                        <a:moveTo>
                          <a:pt x="310" y="1"/>
                        </a:moveTo>
                        <a:cubicBezTo>
                          <a:pt x="139" y="1"/>
                          <a:pt x="1" y="217"/>
                          <a:pt x="164" y="381"/>
                        </a:cubicBezTo>
                        <a:cubicBezTo>
                          <a:pt x="1915" y="2315"/>
                          <a:pt x="4064" y="3881"/>
                          <a:pt x="6428" y="4956"/>
                        </a:cubicBezTo>
                        <a:cubicBezTo>
                          <a:pt x="6484" y="4981"/>
                          <a:pt x="6539" y="4993"/>
                          <a:pt x="6591" y="4993"/>
                        </a:cubicBezTo>
                        <a:cubicBezTo>
                          <a:pt x="6915" y="4993"/>
                          <a:pt x="7141" y="4557"/>
                          <a:pt x="6797" y="4372"/>
                        </a:cubicBezTo>
                        <a:cubicBezTo>
                          <a:pt x="4463" y="3267"/>
                          <a:pt x="2345" y="1824"/>
                          <a:pt x="471" y="74"/>
                        </a:cubicBezTo>
                        <a:cubicBezTo>
                          <a:pt x="420" y="22"/>
                          <a:pt x="363" y="1"/>
                          <a:pt x="3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6" name="Google Shape;3146;p79"/>
                  <p:cNvSpPr/>
                  <p:nvPr/>
                </p:nvSpPr>
                <p:spPr>
                  <a:xfrm>
                    <a:off x="4669150" y="2370625"/>
                    <a:ext cx="84400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" h="2486" extrusionOk="0">
                        <a:moveTo>
                          <a:pt x="339" y="0"/>
                        </a:moveTo>
                        <a:cubicBezTo>
                          <a:pt x="130" y="0"/>
                          <a:pt x="0" y="322"/>
                          <a:pt x="230" y="475"/>
                        </a:cubicBezTo>
                        <a:cubicBezTo>
                          <a:pt x="1089" y="1151"/>
                          <a:pt x="1980" y="1796"/>
                          <a:pt x="2901" y="2440"/>
                        </a:cubicBezTo>
                        <a:cubicBezTo>
                          <a:pt x="2948" y="2472"/>
                          <a:pt x="2994" y="2485"/>
                          <a:pt x="3037" y="2485"/>
                        </a:cubicBezTo>
                        <a:cubicBezTo>
                          <a:pt x="3246" y="2485"/>
                          <a:pt x="3376" y="2163"/>
                          <a:pt x="3147" y="2010"/>
                        </a:cubicBezTo>
                        <a:cubicBezTo>
                          <a:pt x="2287" y="1335"/>
                          <a:pt x="1396" y="690"/>
                          <a:pt x="475" y="45"/>
                        </a:cubicBezTo>
                        <a:cubicBezTo>
                          <a:pt x="428" y="14"/>
                          <a:pt x="382" y="0"/>
                          <a:pt x="3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7" name="Google Shape;3147;p79"/>
                  <p:cNvSpPr/>
                  <p:nvPr/>
                </p:nvSpPr>
                <p:spPr>
                  <a:xfrm>
                    <a:off x="4623350" y="2056175"/>
                    <a:ext cx="263300" cy="21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32" h="8632" extrusionOk="0">
                        <a:moveTo>
                          <a:pt x="10235" y="0"/>
                        </a:moveTo>
                        <a:cubicBezTo>
                          <a:pt x="10200" y="0"/>
                          <a:pt x="10167" y="10"/>
                          <a:pt x="10137" y="34"/>
                        </a:cubicBezTo>
                        <a:lnTo>
                          <a:pt x="10107" y="34"/>
                        </a:lnTo>
                        <a:cubicBezTo>
                          <a:pt x="6790" y="2767"/>
                          <a:pt x="3198" y="5315"/>
                          <a:pt x="127" y="8294"/>
                        </a:cubicBezTo>
                        <a:cubicBezTo>
                          <a:pt x="0" y="8421"/>
                          <a:pt x="125" y="8631"/>
                          <a:pt x="276" y="8631"/>
                        </a:cubicBezTo>
                        <a:cubicBezTo>
                          <a:pt x="308" y="8631"/>
                          <a:pt x="341" y="8622"/>
                          <a:pt x="373" y="8601"/>
                        </a:cubicBezTo>
                        <a:cubicBezTo>
                          <a:pt x="3873" y="6114"/>
                          <a:pt x="7067" y="3074"/>
                          <a:pt x="10383" y="280"/>
                        </a:cubicBezTo>
                        <a:cubicBezTo>
                          <a:pt x="10532" y="180"/>
                          <a:pt x="10380" y="0"/>
                          <a:pt x="1023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8" name="Google Shape;3148;p79"/>
                  <p:cNvSpPr/>
                  <p:nvPr/>
                </p:nvSpPr>
                <p:spPr>
                  <a:xfrm>
                    <a:off x="4655850" y="2081775"/>
                    <a:ext cx="165200" cy="129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8" h="5190" extrusionOk="0">
                        <a:moveTo>
                          <a:pt x="6229" y="1"/>
                        </a:moveTo>
                        <a:cubicBezTo>
                          <a:pt x="6177" y="1"/>
                          <a:pt x="6124" y="16"/>
                          <a:pt x="6074" y="54"/>
                        </a:cubicBezTo>
                        <a:cubicBezTo>
                          <a:pt x="4139" y="1589"/>
                          <a:pt x="1959" y="3032"/>
                          <a:pt x="178" y="4752"/>
                        </a:cubicBezTo>
                        <a:cubicBezTo>
                          <a:pt x="1" y="4929"/>
                          <a:pt x="158" y="5190"/>
                          <a:pt x="356" y="5190"/>
                        </a:cubicBezTo>
                        <a:cubicBezTo>
                          <a:pt x="398" y="5190"/>
                          <a:pt x="442" y="5178"/>
                          <a:pt x="485" y="5151"/>
                        </a:cubicBezTo>
                        <a:cubicBezTo>
                          <a:pt x="2573" y="3769"/>
                          <a:pt x="4477" y="1988"/>
                          <a:pt x="6411" y="392"/>
                        </a:cubicBezTo>
                        <a:cubicBezTo>
                          <a:pt x="6607" y="245"/>
                          <a:pt x="6433" y="1"/>
                          <a:pt x="622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49" name="Google Shape;3149;p79"/>
                  <p:cNvSpPr/>
                  <p:nvPr/>
                </p:nvSpPr>
                <p:spPr>
                  <a:xfrm>
                    <a:off x="4558200" y="2063625"/>
                    <a:ext cx="182975" cy="166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9" h="6676" extrusionOk="0">
                        <a:moveTo>
                          <a:pt x="6997" y="1"/>
                        </a:moveTo>
                        <a:cubicBezTo>
                          <a:pt x="6945" y="1"/>
                          <a:pt x="6892" y="22"/>
                          <a:pt x="6848" y="74"/>
                        </a:cubicBezTo>
                        <a:lnTo>
                          <a:pt x="6817" y="74"/>
                        </a:lnTo>
                        <a:lnTo>
                          <a:pt x="3839" y="2991"/>
                        </a:lnTo>
                        <a:lnTo>
                          <a:pt x="2365" y="4465"/>
                        </a:lnTo>
                        <a:cubicBezTo>
                          <a:pt x="1873" y="4956"/>
                          <a:pt x="1167" y="5908"/>
                          <a:pt x="430" y="5969"/>
                        </a:cubicBezTo>
                        <a:cubicBezTo>
                          <a:pt x="0" y="6031"/>
                          <a:pt x="0" y="6645"/>
                          <a:pt x="430" y="6675"/>
                        </a:cubicBezTo>
                        <a:cubicBezTo>
                          <a:pt x="443" y="6676"/>
                          <a:pt x="455" y="6676"/>
                          <a:pt x="468" y="6676"/>
                        </a:cubicBezTo>
                        <a:cubicBezTo>
                          <a:pt x="1707" y="6676"/>
                          <a:pt x="2588" y="5193"/>
                          <a:pt x="3378" y="4372"/>
                        </a:cubicBezTo>
                        <a:lnTo>
                          <a:pt x="7155" y="381"/>
                        </a:lnTo>
                        <a:cubicBezTo>
                          <a:pt x="7318" y="217"/>
                          <a:pt x="7162" y="1"/>
                          <a:pt x="699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0" name="Google Shape;3150;p79"/>
                  <p:cNvSpPr/>
                  <p:nvPr/>
                </p:nvSpPr>
                <p:spPr>
                  <a:xfrm>
                    <a:off x="4410975" y="2058250"/>
                    <a:ext cx="232375" cy="19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" h="7760" extrusionOk="0">
                        <a:moveTo>
                          <a:pt x="8822" y="1"/>
                        </a:moveTo>
                        <a:cubicBezTo>
                          <a:pt x="8755" y="1"/>
                          <a:pt x="8686" y="22"/>
                          <a:pt x="8622" y="74"/>
                        </a:cubicBezTo>
                        <a:lnTo>
                          <a:pt x="4692" y="3451"/>
                        </a:lnTo>
                        <a:lnTo>
                          <a:pt x="2696" y="5140"/>
                        </a:lnTo>
                        <a:cubicBezTo>
                          <a:pt x="2201" y="5564"/>
                          <a:pt x="1545" y="6312"/>
                          <a:pt x="892" y="6749"/>
                        </a:cubicBezTo>
                        <a:lnTo>
                          <a:pt x="892" y="6749"/>
                        </a:lnTo>
                        <a:lnTo>
                          <a:pt x="915" y="6614"/>
                        </a:lnTo>
                        <a:cubicBezTo>
                          <a:pt x="988" y="6376"/>
                          <a:pt x="788" y="6214"/>
                          <a:pt x="595" y="6214"/>
                        </a:cubicBezTo>
                        <a:cubicBezTo>
                          <a:pt x="465" y="6214"/>
                          <a:pt x="338" y="6287"/>
                          <a:pt x="301" y="6461"/>
                        </a:cubicBezTo>
                        <a:lnTo>
                          <a:pt x="55" y="7290"/>
                        </a:lnTo>
                        <a:cubicBezTo>
                          <a:pt x="0" y="7537"/>
                          <a:pt x="191" y="7760"/>
                          <a:pt x="430" y="7760"/>
                        </a:cubicBezTo>
                        <a:cubicBezTo>
                          <a:pt x="458" y="7760"/>
                          <a:pt x="487" y="7757"/>
                          <a:pt x="516" y="7750"/>
                        </a:cubicBezTo>
                        <a:cubicBezTo>
                          <a:pt x="1867" y="7443"/>
                          <a:pt x="3156" y="5693"/>
                          <a:pt x="4200" y="4802"/>
                        </a:cubicBezTo>
                        <a:lnTo>
                          <a:pt x="9052" y="534"/>
                        </a:lnTo>
                        <a:cubicBezTo>
                          <a:pt x="9295" y="316"/>
                          <a:pt x="9076" y="1"/>
                          <a:pt x="882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1" name="Google Shape;3151;p79"/>
                  <p:cNvSpPr/>
                  <p:nvPr/>
                </p:nvSpPr>
                <p:spPr>
                  <a:xfrm>
                    <a:off x="4337000" y="2096750"/>
                    <a:ext cx="143250" cy="15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021" extrusionOk="0">
                        <a:moveTo>
                          <a:pt x="5381" y="0"/>
                        </a:moveTo>
                        <a:cubicBezTo>
                          <a:pt x="5328" y="0"/>
                          <a:pt x="5273" y="21"/>
                          <a:pt x="5225" y="69"/>
                        </a:cubicBezTo>
                        <a:cubicBezTo>
                          <a:pt x="3681" y="1785"/>
                          <a:pt x="2110" y="3473"/>
                          <a:pt x="488" y="5136"/>
                        </a:cubicBezTo>
                        <a:lnTo>
                          <a:pt x="488" y="5136"/>
                        </a:lnTo>
                        <a:cubicBezTo>
                          <a:pt x="435" y="5138"/>
                          <a:pt x="382" y="5157"/>
                          <a:pt x="343" y="5197"/>
                        </a:cubicBezTo>
                        <a:cubicBezTo>
                          <a:pt x="220" y="5320"/>
                          <a:pt x="128" y="5473"/>
                          <a:pt x="66" y="5627"/>
                        </a:cubicBezTo>
                        <a:cubicBezTo>
                          <a:pt x="0" y="5848"/>
                          <a:pt x="204" y="6021"/>
                          <a:pt x="392" y="6021"/>
                        </a:cubicBezTo>
                        <a:cubicBezTo>
                          <a:pt x="465" y="6021"/>
                          <a:pt x="537" y="5994"/>
                          <a:pt x="588" y="5934"/>
                        </a:cubicBezTo>
                        <a:cubicBezTo>
                          <a:pt x="2277" y="4153"/>
                          <a:pt x="3935" y="2311"/>
                          <a:pt x="5563" y="407"/>
                        </a:cubicBezTo>
                        <a:cubicBezTo>
                          <a:pt x="5729" y="240"/>
                          <a:pt x="5564" y="0"/>
                          <a:pt x="538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2" name="Google Shape;3152;p79"/>
                  <p:cNvSpPr/>
                  <p:nvPr/>
                </p:nvSpPr>
                <p:spPr>
                  <a:xfrm>
                    <a:off x="4254950" y="2130875"/>
                    <a:ext cx="136325" cy="14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3" h="5875" extrusionOk="0">
                        <a:moveTo>
                          <a:pt x="5129" y="0"/>
                        </a:moveTo>
                        <a:cubicBezTo>
                          <a:pt x="5075" y="0"/>
                          <a:pt x="5021" y="25"/>
                          <a:pt x="4976" y="86"/>
                        </a:cubicBezTo>
                        <a:lnTo>
                          <a:pt x="4945" y="55"/>
                        </a:lnTo>
                        <a:cubicBezTo>
                          <a:pt x="3440" y="1928"/>
                          <a:pt x="1813" y="3648"/>
                          <a:pt x="216" y="5398"/>
                        </a:cubicBezTo>
                        <a:cubicBezTo>
                          <a:pt x="1" y="5589"/>
                          <a:pt x="196" y="5874"/>
                          <a:pt x="409" y="5874"/>
                        </a:cubicBezTo>
                        <a:cubicBezTo>
                          <a:pt x="469" y="5874"/>
                          <a:pt x="531" y="5851"/>
                          <a:pt x="585" y="5797"/>
                        </a:cubicBezTo>
                        <a:cubicBezTo>
                          <a:pt x="2304" y="4108"/>
                          <a:pt x="3870" y="2327"/>
                          <a:pt x="5314" y="424"/>
                        </a:cubicBezTo>
                        <a:cubicBezTo>
                          <a:pt x="5453" y="238"/>
                          <a:pt x="5294" y="0"/>
                          <a:pt x="512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3" name="Google Shape;3153;p79"/>
                  <p:cNvSpPr/>
                  <p:nvPr/>
                </p:nvSpPr>
                <p:spPr>
                  <a:xfrm>
                    <a:off x="4261075" y="2157375"/>
                    <a:ext cx="96775" cy="14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1" h="5952" extrusionOk="0">
                        <a:moveTo>
                          <a:pt x="238" y="0"/>
                        </a:moveTo>
                        <a:cubicBezTo>
                          <a:pt x="124" y="0"/>
                          <a:pt x="1" y="97"/>
                          <a:pt x="63" y="223"/>
                        </a:cubicBezTo>
                        <a:lnTo>
                          <a:pt x="33" y="223"/>
                        </a:lnTo>
                        <a:cubicBezTo>
                          <a:pt x="800" y="2158"/>
                          <a:pt x="1722" y="4246"/>
                          <a:pt x="3103" y="5842"/>
                        </a:cubicBezTo>
                        <a:cubicBezTo>
                          <a:pt x="3172" y="5919"/>
                          <a:pt x="3259" y="5952"/>
                          <a:pt x="3346" y="5952"/>
                        </a:cubicBezTo>
                        <a:cubicBezTo>
                          <a:pt x="3606" y="5952"/>
                          <a:pt x="3871" y="5658"/>
                          <a:pt x="3687" y="5382"/>
                        </a:cubicBezTo>
                        <a:cubicBezTo>
                          <a:pt x="2551" y="3601"/>
                          <a:pt x="1292" y="2004"/>
                          <a:pt x="371" y="70"/>
                        </a:cubicBezTo>
                        <a:cubicBezTo>
                          <a:pt x="341" y="21"/>
                          <a:pt x="291" y="0"/>
                          <a:pt x="23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4" name="Google Shape;3154;p79"/>
                  <p:cNvSpPr/>
                  <p:nvPr/>
                </p:nvSpPr>
                <p:spPr>
                  <a:xfrm>
                    <a:off x="4310375" y="2272350"/>
                    <a:ext cx="60300" cy="7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2" h="3051" extrusionOk="0">
                        <a:moveTo>
                          <a:pt x="254" y="0"/>
                        </a:moveTo>
                        <a:cubicBezTo>
                          <a:pt x="129" y="0"/>
                          <a:pt x="0" y="131"/>
                          <a:pt x="87" y="261"/>
                        </a:cubicBezTo>
                        <a:cubicBezTo>
                          <a:pt x="579" y="1243"/>
                          <a:pt x="1223" y="2195"/>
                          <a:pt x="2022" y="2994"/>
                        </a:cubicBezTo>
                        <a:cubicBezTo>
                          <a:pt x="2054" y="3034"/>
                          <a:pt x="2099" y="3051"/>
                          <a:pt x="2144" y="3051"/>
                        </a:cubicBezTo>
                        <a:cubicBezTo>
                          <a:pt x="2274" y="3051"/>
                          <a:pt x="2412" y="2915"/>
                          <a:pt x="2298" y="2779"/>
                        </a:cubicBezTo>
                        <a:cubicBezTo>
                          <a:pt x="1623" y="1919"/>
                          <a:pt x="978" y="1029"/>
                          <a:pt x="394" y="77"/>
                        </a:cubicBezTo>
                        <a:cubicBezTo>
                          <a:pt x="358" y="23"/>
                          <a:pt x="307" y="0"/>
                          <a:pt x="25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5" name="Google Shape;3155;p79"/>
                  <p:cNvSpPr/>
                  <p:nvPr/>
                </p:nvSpPr>
                <p:spPr>
                  <a:xfrm>
                    <a:off x="4310850" y="2238575"/>
                    <a:ext cx="103050" cy="1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22" h="6577" extrusionOk="0">
                        <a:moveTo>
                          <a:pt x="222" y="0"/>
                        </a:moveTo>
                        <a:cubicBezTo>
                          <a:pt x="110" y="0"/>
                          <a:pt x="0" y="81"/>
                          <a:pt x="38" y="230"/>
                        </a:cubicBezTo>
                        <a:cubicBezTo>
                          <a:pt x="836" y="2410"/>
                          <a:pt x="1941" y="4529"/>
                          <a:pt x="3323" y="6433"/>
                        </a:cubicBezTo>
                        <a:cubicBezTo>
                          <a:pt x="3378" y="6529"/>
                          <a:pt x="3477" y="6576"/>
                          <a:pt x="3578" y="6576"/>
                        </a:cubicBezTo>
                        <a:cubicBezTo>
                          <a:pt x="3700" y="6576"/>
                          <a:pt x="3825" y="6506"/>
                          <a:pt x="3876" y="6371"/>
                        </a:cubicBezTo>
                        <a:cubicBezTo>
                          <a:pt x="4091" y="5726"/>
                          <a:pt x="4122" y="5020"/>
                          <a:pt x="3968" y="4375"/>
                        </a:cubicBezTo>
                        <a:cubicBezTo>
                          <a:pt x="3943" y="4228"/>
                          <a:pt x="3845" y="4164"/>
                          <a:pt x="3740" y="4164"/>
                        </a:cubicBezTo>
                        <a:cubicBezTo>
                          <a:pt x="3582" y="4164"/>
                          <a:pt x="3409" y="4308"/>
                          <a:pt x="3446" y="4529"/>
                        </a:cubicBezTo>
                        <a:cubicBezTo>
                          <a:pt x="3504" y="4878"/>
                          <a:pt x="3501" y="5239"/>
                          <a:pt x="3445" y="5589"/>
                        </a:cubicBezTo>
                        <a:lnTo>
                          <a:pt x="3445" y="5589"/>
                        </a:lnTo>
                        <a:cubicBezTo>
                          <a:pt x="2211" y="3892"/>
                          <a:pt x="1183" y="2050"/>
                          <a:pt x="406" y="107"/>
                        </a:cubicBezTo>
                        <a:cubicBezTo>
                          <a:pt x="370" y="35"/>
                          <a:pt x="295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6" name="Google Shape;3156;p79"/>
                  <p:cNvSpPr/>
                  <p:nvPr/>
                </p:nvSpPr>
                <p:spPr>
                  <a:xfrm>
                    <a:off x="4436150" y="2272725"/>
                    <a:ext cx="16125" cy="1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5" h="523" extrusionOk="0">
                        <a:moveTo>
                          <a:pt x="338" y="0"/>
                        </a:moveTo>
                        <a:cubicBezTo>
                          <a:pt x="0" y="31"/>
                          <a:pt x="0" y="492"/>
                          <a:pt x="338" y="522"/>
                        </a:cubicBezTo>
                        <a:cubicBezTo>
                          <a:pt x="645" y="492"/>
                          <a:pt x="645" y="31"/>
                          <a:pt x="33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7" name="Google Shape;3157;p79"/>
                  <p:cNvSpPr/>
                  <p:nvPr/>
                </p:nvSpPr>
                <p:spPr>
                  <a:xfrm>
                    <a:off x="4512600" y="2285925"/>
                    <a:ext cx="43625" cy="9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5" h="3921" extrusionOk="0">
                        <a:moveTo>
                          <a:pt x="295" y="1"/>
                        </a:moveTo>
                        <a:cubicBezTo>
                          <a:pt x="146" y="1"/>
                          <a:pt x="1" y="118"/>
                          <a:pt x="74" y="301"/>
                        </a:cubicBezTo>
                        <a:cubicBezTo>
                          <a:pt x="412" y="1437"/>
                          <a:pt x="750" y="2604"/>
                          <a:pt x="1118" y="3710"/>
                        </a:cubicBezTo>
                        <a:cubicBezTo>
                          <a:pt x="1167" y="3857"/>
                          <a:pt x="1285" y="3921"/>
                          <a:pt x="1401" y="3921"/>
                        </a:cubicBezTo>
                        <a:cubicBezTo>
                          <a:pt x="1575" y="3921"/>
                          <a:pt x="1744" y="3777"/>
                          <a:pt x="1671" y="3556"/>
                        </a:cubicBezTo>
                        <a:cubicBezTo>
                          <a:pt x="1333" y="2420"/>
                          <a:pt x="934" y="1284"/>
                          <a:pt x="535" y="178"/>
                        </a:cubicBezTo>
                        <a:cubicBezTo>
                          <a:pt x="497" y="55"/>
                          <a:pt x="395" y="1"/>
                          <a:pt x="29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8" name="Google Shape;3158;p79"/>
                  <p:cNvSpPr/>
                  <p:nvPr/>
                </p:nvSpPr>
                <p:spPr>
                  <a:xfrm>
                    <a:off x="4555900" y="2237400"/>
                    <a:ext cx="13825" cy="1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" h="431" extrusionOk="0">
                        <a:moveTo>
                          <a:pt x="276" y="1"/>
                        </a:moveTo>
                        <a:cubicBezTo>
                          <a:pt x="0" y="1"/>
                          <a:pt x="0" y="431"/>
                          <a:pt x="276" y="431"/>
                        </a:cubicBezTo>
                        <a:cubicBezTo>
                          <a:pt x="553" y="431"/>
                          <a:pt x="553" y="1"/>
                          <a:pt x="27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59" name="Google Shape;3159;p79"/>
                  <p:cNvSpPr/>
                  <p:nvPr/>
                </p:nvSpPr>
                <p:spPr>
                  <a:xfrm>
                    <a:off x="4621775" y="2261500"/>
                    <a:ext cx="41450" cy="5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8" h="2343" extrusionOk="0">
                        <a:moveTo>
                          <a:pt x="476" y="1"/>
                        </a:moveTo>
                        <a:cubicBezTo>
                          <a:pt x="244" y="1"/>
                          <a:pt x="1" y="264"/>
                          <a:pt x="129" y="541"/>
                        </a:cubicBezTo>
                        <a:lnTo>
                          <a:pt x="835" y="2138"/>
                        </a:lnTo>
                        <a:cubicBezTo>
                          <a:pt x="893" y="2282"/>
                          <a:pt x="1002" y="2342"/>
                          <a:pt x="1118" y="2342"/>
                        </a:cubicBezTo>
                        <a:cubicBezTo>
                          <a:pt x="1371" y="2342"/>
                          <a:pt x="1658" y="2055"/>
                          <a:pt x="1510" y="1739"/>
                        </a:cubicBezTo>
                        <a:lnTo>
                          <a:pt x="743" y="173"/>
                        </a:lnTo>
                        <a:cubicBezTo>
                          <a:pt x="677" y="51"/>
                          <a:pt x="578" y="1"/>
                          <a:pt x="47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0" name="Google Shape;3160;p79"/>
                  <p:cNvSpPr/>
                  <p:nvPr/>
                </p:nvSpPr>
                <p:spPr>
                  <a:xfrm>
                    <a:off x="4652650" y="2290675"/>
                    <a:ext cx="37675" cy="2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7" h="860" extrusionOk="0">
                        <a:moveTo>
                          <a:pt x="420" y="1"/>
                        </a:moveTo>
                        <a:cubicBezTo>
                          <a:pt x="144" y="1"/>
                          <a:pt x="0" y="431"/>
                          <a:pt x="275" y="541"/>
                        </a:cubicBezTo>
                        <a:lnTo>
                          <a:pt x="890" y="818"/>
                        </a:lnTo>
                        <a:cubicBezTo>
                          <a:pt x="944" y="847"/>
                          <a:pt x="996" y="859"/>
                          <a:pt x="1044" y="859"/>
                        </a:cubicBezTo>
                        <a:cubicBezTo>
                          <a:pt x="1351" y="859"/>
                          <a:pt x="1507" y="340"/>
                          <a:pt x="1135" y="234"/>
                        </a:cubicBezTo>
                        <a:lnTo>
                          <a:pt x="521" y="19"/>
                        </a:lnTo>
                        <a:cubicBezTo>
                          <a:pt x="486" y="6"/>
                          <a:pt x="452" y="1"/>
                          <a:pt x="42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1" name="Google Shape;3161;p79"/>
                  <p:cNvSpPr/>
                  <p:nvPr/>
                </p:nvSpPr>
                <p:spPr>
                  <a:xfrm>
                    <a:off x="4722475" y="2315700"/>
                    <a:ext cx="15375" cy="1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5" h="523" extrusionOk="0">
                        <a:moveTo>
                          <a:pt x="307" y="1"/>
                        </a:moveTo>
                        <a:cubicBezTo>
                          <a:pt x="0" y="31"/>
                          <a:pt x="0" y="492"/>
                          <a:pt x="307" y="523"/>
                        </a:cubicBezTo>
                        <a:cubicBezTo>
                          <a:pt x="614" y="492"/>
                          <a:pt x="614" y="31"/>
                          <a:pt x="30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2" name="Google Shape;3162;p79"/>
                  <p:cNvSpPr/>
                  <p:nvPr/>
                </p:nvSpPr>
                <p:spPr>
                  <a:xfrm>
                    <a:off x="4800625" y="2283500"/>
                    <a:ext cx="48525" cy="137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1" h="5489" extrusionOk="0">
                        <a:moveTo>
                          <a:pt x="387" y="0"/>
                        </a:moveTo>
                        <a:cubicBezTo>
                          <a:pt x="197" y="0"/>
                          <a:pt x="0" y="170"/>
                          <a:pt x="37" y="429"/>
                        </a:cubicBezTo>
                        <a:cubicBezTo>
                          <a:pt x="252" y="2026"/>
                          <a:pt x="590" y="3622"/>
                          <a:pt x="1050" y="5188"/>
                        </a:cubicBezTo>
                        <a:cubicBezTo>
                          <a:pt x="1100" y="5398"/>
                          <a:pt x="1262" y="5489"/>
                          <a:pt x="1430" y="5489"/>
                        </a:cubicBezTo>
                        <a:cubicBezTo>
                          <a:pt x="1680" y="5489"/>
                          <a:pt x="1941" y="5286"/>
                          <a:pt x="1849" y="4973"/>
                        </a:cubicBezTo>
                        <a:cubicBezTo>
                          <a:pt x="1419" y="3407"/>
                          <a:pt x="1020" y="1811"/>
                          <a:pt x="682" y="245"/>
                        </a:cubicBezTo>
                        <a:cubicBezTo>
                          <a:pt x="633" y="74"/>
                          <a:pt x="512" y="0"/>
                          <a:pt x="38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3" name="Google Shape;3163;p79"/>
                  <p:cNvSpPr/>
                  <p:nvPr/>
                </p:nvSpPr>
                <p:spPr>
                  <a:xfrm>
                    <a:off x="4852975" y="2300975"/>
                    <a:ext cx="64375" cy="7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5" h="3031" extrusionOk="0">
                        <a:moveTo>
                          <a:pt x="443" y="0"/>
                        </a:moveTo>
                        <a:cubicBezTo>
                          <a:pt x="216" y="0"/>
                          <a:pt x="1" y="173"/>
                          <a:pt x="92" y="467"/>
                        </a:cubicBezTo>
                        <a:cubicBezTo>
                          <a:pt x="400" y="1357"/>
                          <a:pt x="891" y="2186"/>
                          <a:pt x="1566" y="2893"/>
                        </a:cubicBezTo>
                        <a:cubicBezTo>
                          <a:pt x="1663" y="2990"/>
                          <a:pt x="1773" y="3030"/>
                          <a:pt x="1879" y="3030"/>
                        </a:cubicBezTo>
                        <a:cubicBezTo>
                          <a:pt x="2245" y="3030"/>
                          <a:pt x="2575" y="2550"/>
                          <a:pt x="2242" y="2217"/>
                        </a:cubicBezTo>
                        <a:cubicBezTo>
                          <a:pt x="1628" y="1695"/>
                          <a:pt x="1136" y="1020"/>
                          <a:pt x="829" y="252"/>
                        </a:cubicBezTo>
                        <a:cubicBezTo>
                          <a:pt x="755" y="79"/>
                          <a:pt x="597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4" name="Google Shape;3164;p79"/>
                  <p:cNvSpPr/>
                  <p:nvPr/>
                </p:nvSpPr>
                <p:spPr>
                  <a:xfrm>
                    <a:off x="4942775" y="2359475"/>
                    <a:ext cx="20000" cy="16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" h="676" extrusionOk="0">
                        <a:moveTo>
                          <a:pt x="400" y="0"/>
                        </a:moveTo>
                        <a:cubicBezTo>
                          <a:pt x="1" y="31"/>
                          <a:pt x="1" y="614"/>
                          <a:pt x="400" y="676"/>
                        </a:cubicBezTo>
                        <a:cubicBezTo>
                          <a:pt x="799" y="614"/>
                          <a:pt x="799" y="31"/>
                          <a:pt x="40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5" name="Google Shape;3165;p79"/>
                  <p:cNvSpPr/>
                  <p:nvPr/>
                </p:nvSpPr>
                <p:spPr>
                  <a:xfrm>
                    <a:off x="4648775" y="2204400"/>
                    <a:ext cx="309475" cy="224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9" h="8998" extrusionOk="0">
                        <a:moveTo>
                          <a:pt x="1120" y="0"/>
                        </a:moveTo>
                        <a:cubicBezTo>
                          <a:pt x="1105" y="0"/>
                          <a:pt x="1090" y="0"/>
                          <a:pt x="1075" y="0"/>
                        </a:cubicBezTo>
                        <a:cubicBezTo>
                          <a:pt x="369" y="0"/>
                          <a:pt x="1" y="860"/>
                          <a:pt x="492" y="1351"/>
                        </a:cubicBezTo>
                        <a:cubicBezTo>
                          <a:pt x="1229" y="2150"/>
                          <a:pt x="2273" y="2426"/>
                          <a:pt x="3225" y="2948"/>
                        </a:cubicBezTo>
                        <a:cubicBezTo>
                          <a:pt x="4238" y="3562"/>
                          <a:pt x="5221" y="4207"/>
                          <a:pt x="6172" y="4944"/>
                        </a:cubicBezTo>
                        <a:cubicBezTo>
                          <a:pt x="8076" y="6387"/>
                          <a:pt x="9919" y="7861"/>
                          <a:pt x="12068" y="8967"/>
                        </a:cubicBezTo>
                        <a:cubicBezTo>
                          <a:pt x="12100" y="8988"/>
                          <a:pt x="12132" y="8997"/>
                          <a:pt x="12160" y="8997"/>
                        </a:cubicBezTo>
                        <a:cubicBezTo>
                          <a:pt x="12297" y="8997"/>
                          <a:pt x="12379" y="8792"/>
                          <a:pt x="12252" y="8690"/>
                        </a:cubicBezTo>
                        <a:cubicBezTo>
                          <a:pt x="10072" y="7093"/>
                          <a:pt x="8260" y="5128"/>
                          <a:pt x="6326" y="3286"/>
                        </a:cubicBezTo>
                        <a:cubicBezTo>
                          <a:pt x="4954" y="2036"/>
                          <a:pt x="3099" y="0"/>
                          <a:pt x="112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6" name="Google Shape;3166;p79"/>
                  <p:cNvSpPr/>
                  <p:nvPr/>
                </p:nvSpPr>
                <p:spPr>
                  <a:xfrm>
                    <a:off x="4614225" y="2243550"/>
                    <a:ext cx="162775" cy="16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11" h="6695" extrusionOk="0">
                        <a:moveTo>
                          <a:pt x="768" y="0"/>
                        </a:moveTo>
                        <a:cubicBezTo>
                          <a:pt x="339" y="0"/>
                          <a:pt x="1" y="338"/>
                          <a:pt x="1" y="768"/>
                        </a:cubicBezTo>
                        <a:cubicBezTo>
                          <a:pt x="1" y="1597"/>
                          <a:pt x="369" y="1873"/>
                          <a:pt x="953" y="2426"/>
                        </a:cubicBezTo>
                        <a:lnTo>
                          <a:pt x="2979" y="4391"/>
                        </a:lnTo>
                        <a:cubicBezTo>
                          <a:pt x="3839" y="5220"/>
                          <a:pt x="4852" y="6602"/>
                          <a:pt x="6142" y="6694"/>
                        </a:cubicBezTo>
                        <a:cubicBezTo>
                          <a:pt x="6357" y="6694"/>
                          <a:pt x="6510" y="6510"/>
                          <a:pt x="6449" y="6295"/>
                        </a:cubicBezTo>
                        <a:cubicBezTo>
                          <a:pt x="6357" y="5988"/>
                          <a:pt x="6234" y="5681"/>
                          <a:pt x="6111" y="5374"/>
                        </a:cubicBezTo>
                        <a:cubicBezTo>
                          <a:pt x="6082" y="5325"/>
                          <a:pt x="6034" y="5304"/>
                          <a:pt x="5985" y="5304"/>
                        </a:cubicBezTo>
                        <a:cubicBezTo>
                          <a:pt x="5904" y="5304"/>
                          <a:pt x="5818" y="5360"/>
                          <a:pt x="5799" y="5441"/>
                        </a:cubicBezTo>
                        <a:lnTo>
                          <a:pt x="5799" y="5441"/>
                        </a:lnTo>
                        <a:cubicBezTo>
                          <a:pt x="5024" y="4515"/>
                          <a:pt x="4268" y="3592"/>
                          <a:pt x="3532" y="2610"/>
                        </a:cubicBezTo>
                        <a:cubicBezTo>
                          <a:pt x="2764" y="1597"/>
                          <a:pt x="2150" y="154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7" name="Google Shape;3167;p79"/>
                  <p:cNvSpPr/>
                  <p:nvPr/>
                </p:nvSpPr>
                <p:spPr>
                  <a:xfrm>
                    <a:off x="4569925" y="2286025"/>
                    <a:ext cx="211100" cy="161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44" h="6450" extrusionOk="0">
                        <a:moveTo>
                          <a:pt x="811" y="0"/>
                        </a:moveTo>
                        <a:cubicBezTo>
                          <a:pt x="294" y="0"/>
                          <a:pt x="1" y="644"/>
                          <a:pt x="391" y="1034"/>
                        </a:cubicBezTo>
                        <a:cubicBezTo>
                          <a:pt x="1435" y="2109"/>
                          <a:pt x="2909" y="2754"/>
                          <a:pt x="4137" y="3614"/>
                        </a:cubicBezTo>
                        <a:cubicBezTo>
                          <a:pt x="5458" y="4504"/>
                          <a:pt x="6778" y="5456"/>
                          <a:pt x="8098" y="6408"/>
                        </a:cubicBezTo>
                        <a:cubicBezTo>
                          <a:pt x="8133" y="6437"/>
                          <a:pt x="8169" y="6450"/>
                          <a:pt x="8202" y="6450"/>
                        </a:cubicBezTo>
                        <a:cubicBezTo>
                          <a:pt x="8342" y="6450"/>
                          <a:pt x="8443" y="6225"/>
                          <a:pt x="8344" y="6101"/>
                        </a:cubicBezTo>
                        <a:cubicBezTo>
                          <a:pt x="7269" y="4750"/>
                          <a:pt x="6041" y="3521"/>
                          <a:pt x="4690" y="2447"/>
                        </a:cubicBezTo>
                        <a:cubicBezTo>
                          <a:pt x="3554" y="1526"/>
                          <a:pt x="2387" y="451"/>
                          <a:pt x="974" y="21"/>
                        </a:cubicBezTo>
                        <a:cubicBezTo>
                          <a:pt x="918" y="7"/>
                          <a:pt x="863" y="0"/>
                          <a:pt x="81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8" name="Google Shape;3168;p79"/>
                  <p:cNvSpPr/>
                  <p:nvPr/>
                </p:nvSpPr>
                <p:spPr>
                  <a:xfrm>
                    <a:off x="4567400" y="2260825"/>
                    <a:ext cx="138200" cy="24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8" h="9996" extrusionOk="0">
                        <a:moveTo>
                          <a:pt x="321" y="1"/>
                        </a:moveTo>
                        <a:cubicBezTo>
                          <a:pt x="169" y="1"/>
                          <a:pt x="18" y="103"/>
                          <a:pt x="1" y="292"/>
                        </a:cubicBezTo>
                        <a:cubicBezTo>
                          <a:pt x="124" y="2595"/>
                          <a:pt x="799" y="4836"/>
                          <a:pt x="1997" y="6832"/>
                        </a:cubicBezTo>
                        <a:cubicBezTo>
                          <a:pt x="2764" y="8153"/>
                          <a:pt x="3716" y="9903"/>
                          <a:pt x="5405" y="9995"/>
                        </a:cubicBezTo>
                        <a:cubicBezTo>
                          <a:pt x="5497" y="9995"/>
                          <a:pt x="5528" y="9872"/>
                          <a:pt x="5436" y="9842"/>
                        </a:cubicBezTo>
                        <a:lnTo>
                          <a:pt x="5436" y="9811"/>
                        </a:lnTo>
                        <a:cubicBezTo>
                          <a:pt x="3532" y="9412"/>
                          <a:pt x="2457" y="6372"/>
                          <a:pt x="1843" y="4806"/>
                        </a:cubicBezTo>
                        <a:cubicBezTo>
                          <a:pt x="1321" y="3301"/>
                          <a:pt x="891" y="1766"/>
                          <a:pt x="615" y="200"/>
                        </a:cubicBezTo>
                        <a:cubicBezTo>
                          <a:pt x="561" y="64"/>
                          <a:pt x="441" y="1"/>
                          <a:pt x="32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69" name="Google Shape;3169;p79"/>
                  <p:cNvSpPr/>
                  <p:nvPr/>
                </p:nvSpPr>
                <p:spPr>
                  <a:xfrm>
                    <a:off x="4849125" y="2208225"/>
                    <a:ext cx="78725" cy="31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12583" extrusionOk="0">
                        <a:moveTo>
                          <a:pt x="339" y="1"/>
                        </a:moveTo>
                        <a:cubicBezTo>
                          <a:pt x="200" y="1"/>
                          <a:pt x="62" y="93"/>
                          <a:pt x="62" y="277"/>
                        </a:cubicBezTo>
                        <a:cubicBezTo>
                          <a:pt x="1" y="4638"/>
                          <a:pt x="2089" y="8414"/>
                          <a:pt x="3102" y="12560"/>
                        </a:cubicBezTo>
                        <a:cubicBezTo>
                          <a:pt x="3102" y="12575"/>
                          <a:pt x="3117" y="12583"/>
                          <a:pt x="3129" y="12583"/>
                        </a:cubicBezTo>
                        <a:cubicBezTo>
                          <a:pt x="3141" y="12583"/>
                          <a:pt x="3148" y="12575"/>
                          <a:pt x="3133" y="12560"/>
                        </a:cubicBezTo>
                        <a:cubicBezTo>
                          <a:pt x="2181" y="8537"/>
                          <a:pt x="554" y="4515"/>
                          <a:pt x="615" y="277"/>
                        </a:cubicBezTo>
                        <a:cubicBezTo>
                          <a:pt x="615" y="93"/>
                          <a:pt x="477" y="1"/>
                          <a:pt x="33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0" name="Google Shape;3170;p79"/>
                  <p:cNvSpPr/>
                  <p:nvPr/>
                </p:nvSpPr>
                <p:spPr>
                  <a:xfrm>
                    <a:off x="4923625" y="2220150"/>
                    <a:ext cx="102250" cy="230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0" h="9227" extrusionOk="0">
                        <a:moveTo>
                          <a:pt x="385" y="0"/>
                        </a:moveTo>
                        <a:cubicBezTo>
                          <a:pt x="188" y="0"/>
                          <a:pt x="1" y="175"/>
                          <a:pt x="61" y="414"/>
                        </a:cubicBezTo>
                        <a:cubicBezTo>
                          <a:pt x="706" y="3393"/>
                          <a:pt x="2548" y="6279"/>
                          <a:pt x="3684" y="9104"/>
                        </a:cubicBezTo>
                        <a:cubicBezTo>
                          <a:pt x="3721" y="9190"/>
                          <a:pt x="3796" y="9227"/>
                          <a:pt x="3870" y="9227"/>
                        </a:cubicBezTo>
                        <a:cubicBezTo>
                          <a:pt x="3982" y="9227"/>
                          <a:pt x="4090" y="9142"/>
                          <a:pt x="4052" y="9012"/>
                        </a:cubicBezTo>
                        <a:cubicBezTo>
                          <a:pt x="2916" y="6156"/>
                          <a:pt x="2241" y="2779"/>
                          <a:pt x="675" y="169"/>
                        </a:cubicBezTo>
                        <a:cubicBezTo>
                          <a:pt x="600" y="51"/>
                          <a:pt x="491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1" name="Google Shape;3171;p79"/>
                  <p:cNvSpPr/>
                  <p:nvPr/>
                </p:nvSpPr>
                <p:spPr>
                  <a:xfrm>
                    <a:off x="4973450" y="2195950"/>
                    <a:ext cx="95900" cy="1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6" h="5372" extrusionOk="0">
                        <a:moveTo>
                          <a:pt x="376" y="0"/>
                        </a:moveTo>
                        <a:cubicBezTo>
                          <a:pt x="186" y="0"/>
                          <a:pt x="0" y="201"/>
                          <a:pt x="125" y="431"/>
                        </a:cubicBezTo>
                        <a:cubicBezTo>
                          <a:pt x="1108" y="2119"/>
                          <a:pt x="2182" y="3747"/>
                          <a:pt x="3349" y="5282"/>
                        </a:cubicBezTo>
                        <a:cubicBezTo>
                          <a:pt x="3394" y="5345"/>
                          <a:pt x="3458" y="5371"/>
                          <a:pt x="3522" y="5371"/>
                        </a:cubicBezTo>
                        <a:cubicBezTo>
                          <a:pt x="3676" y="5371"/>
                          <a:pt x="3835" y="5219"/>
                          <a:pt x="3748" y="5067"/>
                        </a:cubicBezTo>
                        <a:lnTo>
                          <a:pt x="3718" y="5067"/>
                        </a:lnTo>
                        <a:cubicBezTo>
                          <a:pt x="2612" y="3470"/>
                          <a:pt x="1630" y="1812"/>
                          <a:pt x="616" y="154"/>
                        </a:cubicBezTo>
                        <a:cubicBezTo>
                          <a:pt x="557" y="46"/>
                          <a:pt x="466" y="0"/>
                          <a:pt x="37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2" name="Google Shape;3172;p79"/>
                  <p:cNvSpPr/>
                  <p:nvPr/>
                </p:nvSpPr>
                <p:spPr>
                  <a:xfrm>
                    <a:off x="4895100" y="2162125"/>
                    <a:ext cx="160950" cy="21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8" h="8480" extrusionOk="0">
                        <a:moveTo>
                          <a:pt x="6322" y="1"/>
                        </a:moveTo>
                        <a:cubicBezTo>
                          <a:pt x="6303" y="1"/>
                          <a:pt x="6284" y="10"/>
                          <a:pt x="6268" y="33"/>
                        </a:cubicBezTo>
                        <a:cubicBezTo>
                          <a:pt x="3935" y="2551"/>
                          <a:pt x="1847" y="5315"/>
                          <a:pt x="66" y="8262"/>
                        </a:cubicBezTo>
                        <a:cubicBezTo>
                          <a:pt x="0" y="8371"/>
                          <a:pt x="104" y="8480"/>
                          <a:pt x="203" y="8480"/>
                        </a:cubicBezTo>
                        <a:cubicBezTo>
                          <a:pt x="244" y="8480"/>
                          <a:pt x="284" y="8461"/>
                          <a:pt x="311" y="8416"/>
                        </a:cubicBezTo>
                        <a:cubicBezTo>
                          <a:pt x="2061" y="5468"/>
                          <a:pt x="4088" y="2705"/>
                          <a:pt x="6391" y="156"/>
                        </a:cubicBezTo>
                        <a:cubicBezTo>
                          <a:pt x="6437" y="87"/>
                          <a:pt x="6380" y="1"/>
                          <a:pt x="632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3" name="Google Shape;3173;p79"/>
                  <p:cNvSpPr/>
                  <p:nvPr/>
                </p:nvSpPr>
                <p:spPr>
                  <a:xfrm>
                    <a:off x="4868725" y="2175450"/>
                    <a:ext cx="92350" cy="9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4" h="3795" extrusionOk="0">
                        <a:moveTo>
                          <a:pt x="3479" y="0"/>
                        </a:moveTo>
                        <a:cubicBezTo>
                          <a:pt x="3440" y="0"/>
                          <a:pt x="3399" y="16"/>
                          <a:pt x="3362" y="53"/>
                        </a:cubicBezTo>
                        <a:lnTo>
                          <a:pt x="169" y="3431"/>
                        </a:lnTo>
                        <a:cubicBezTo>
                          <a:pt x="0" y="3575"/>
                          <a:pt x="152" y="3795"/>
                          <a:pt x="329" y="3795"/>
                        </a:cubicBezTo>
                        <a:cubicBezTo>
                          <a:pt x="378" y="3795"/>
                          <a:pt x="429" y="3778"/>
                          <a:pt x="476" y="3738"/>
                        </a:cubicBezTo>
                        <a:lnTo>
                          <a:pt x="3577" y="268"/>
                        </a:lnTo>
                        <a:cubicBezTo>
                          <a:pt x="3693" y="152"/>
                          <a:pt x="3598" y="0"/>
                          <a:pt x="347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4" name="Google Shape;3174;p79"/>
                  <p:cNvSpPr/>
                  <p:nvPr/>
                </p:nvSpPr>
                <p:spPr>
                  <a:xfrm>
                    <a:off x="4777925" y="2085825"/>
                    <a:ext cx="167625" cy="19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5" h="7704" extrusionOk="0">
                        <a:moveTo>
                          <a:pt x="6364" y="1"/>
                        </a:moveTo>
                        <a:cubicBezTo>
                          <a:pt x="6318" y="1"/>
                          <a:pt x="6270" y="14"/>
                          <a:pt x="6226" y="45"/>
                        </a:cubicBezTo>
                        <a:cubicBezTo>
                          <a:pt x="3739" y="2011"/>
                          <a:pt x="1682" y="4467"/>
                          <a:pt x="147" y="7231"/>
                        </a:cubicBezTo>
                        <a:cubicBezTo>
                          <a:pt x="0" y="7482"/>
                          <a:pt x="210" y="7704"/>
                          <a:pt x="427" y="7704"/>
                        </a:cubicBezTo>
                        <a:cubicBezTo>
                          <a:pt x="528" y="7704"/>
                          <a:pt x="631" y="7655"/>
                          <a:pt x="699" y="7538"/>
                        </a:cubicBezTo>
                        <a:cubicBezTo>
                          <a:pt x="2143" y="4805"/>
                          <a:pt x="4138" y="2348"/>
                          <a:pt x="6534" y="352"/>
                        </a:cubicBezTo>
                        <a:cubicBezTo>
                          <a:pt x="6705" y="206"/>
                          <a:pt x="6545" y="1"/>
                          <a:pt x="636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5" name="Google Shape;3175;p79"/>
                  <p:cNvSpPr/>
                  <p:nvPr/>
                </p:nvSpPr>
                <p:spPr>
                  <a:xfrm>
                    <a:off x="4709550" y="2093650"/>
                    <a:ext cx="177800" cy="13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2" h="5481" extrusionOk="0">
                        <a:moveTo>
                          <a:pt x="6775" y="1"/>
                        </a:moveTo>
                        <a:cubicBezTo>
                          <a:pt x="6736" y="1"/>
                          <a:pt x="6697" y="12"/>
                          <a:pt x="6659" y="39"/>
                        </a:cubicBezTo>
                        <a:cubicBezTo>
                          <a:pt x="4478" y="1698"/>
                          <a:pt x="2268" y="3325"/>
                          <a:pt x="180" y="5075"/>
                        </a:cubicBezTo>
                        <a:cubicBezTo>
                          <a:pt x="0" y="5203"/>
                          <a:pt x="163" y="5480"/>
                          <a:pt x="346" y="5480"/>
                        </a:cubicBezTo>
                        <a:cubicBezTo>
                          <a:pt x="383" y="5480"/>
                          <a:pt x="420" y="5469"/>
                          <a:pt x="456" y="5444"/>
                        </a:cubicBezTo>
                        <a:cubicBezTo>
                          <a:pt x="2667" y="3847"/>
                          <a:pt x="4785" y="2097"/>
                          <a:pt x="6935" y="408"/>
                        </a:cubicBezTo>
                        <a:cubicBezTo>
                          <a:pt x="7112" y="256"/>
                          <a:pt x="6956" y="1"/>
                          <a:pt x="677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6" name="Google Shape;3176;p79"/>
                  <p:cNvSpPr/>
                  <p:nvPr/>
                </p:nvSpPr>
                <p:spPr>
                  <a:xfrm>
                    <a:off x="4674775" y="2078500"/>
                    <a:ext cx="133075" cy="11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3" h="4780" extrusionOk="0">
                        <a:moveTo>
                          <a:pt x="4877" y="1"/>
                        </a:moveTo>
                        <a:cubicBezTo>
                          <a:pt x="4818" y="1"/>
                          <a:pt x="4758" y="19"/>
                          <a:pt x="4703" y="62"/>
                        </a:cubicBezTo>
                        <a:cubicBezTo>
                          <a:pt x="3075" y="1352"/>
                          <a:pt x="1571" y="2764"/>
                          <a:pt x="189" y="4330"/>
                        </a:cubicBezTo>
                        <a:cubicBezTo>
                          <a:pt x="0" y="4519"/>
                          <a:pt x="174" y="4780"/>
                          <a:pt x="375" y="4780"/>
                        </a:cubicBezTo>
                        <a:cubicBezTo>
                          <a:pt x="436" y="4780"/>
                          <a:pt x="500" y="4756"/>
                          <a:pt x="557" y="4699"/>
                        </a:cubicBezTo>
                        <a:cubicBezTo>
                          <a:pt x="2031" y="3255"/>
                          <a:pt x="3505" y="1782"/>
                          <a:pt x="5102" y="492"/>
                        </a:cubicBezTo>
                        <a:cubicBezTo>
                          <a:pt x="5323" y="295"/>
                          <a:pt x="5112" y="1"/>
                          <a:pt x="487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7" name="Google Shape;3177;p79"/>
                  <p:cNvSpPr/>
                  <p:nvPr/>
                </p:nvSpPr>
                <p:spPr>
                  <a:xfrm>
                    <a:off x="4526750" y="2065725"/>
                    <a:ext cx="199000" cy="12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0" h="5180" extrusionOk="0">
                        <a:moveTo>
                          <a:pt x="7764" y="0"/>
                        </a:moveTo>
                        <a:cubicBezTo>
                          <a:pt x="7745" y="0"/>
                          <a:pt x="7725" y="6"/>
                          <a:pt x="7707" y="20"/>
                        </a:cubicBezTo>
                        <a:cubicBezTo>
                          <a:pt x="5189" y="1648"/>
                          <a:pt x="2640" y="3214"/>
                          <a:pt x="153" y="4872"/>
                        </a:cubicBezTo>
                        <a:cubicBezTo>
                          <a:pt x="1" y="4973"/>
                          <a:pt x="100" y="5179"/>
                          <a:pt x="225" y="5179"/>
                        </a:cubicBezTo>
                        <a:cubicBezTo>
                          <a:pt x="252" y="5179"/>
                          <a:pt x="279" y="5170"/>
                          <a:pt x="306" y="5148"/>
                        </a:cubicBezTo>
                        <a:cubicBezTo>
                          <a:pt x="2824" y="3552"/>
                          <a:pt x="5311" y="1893"/>
                          <a:pt x="7829" y="266"/>
                        </a:cubicBezTo>
                        <a:cubicBezTo>
                          <a:pt x="7959" y="188"/>
                          <a:pt x="7869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8" name="Google Shape;3178;p79"/>
                  <p:cNvSpPr/>
                  <p:nvPr/>
                </p:nvSpPr>
                <p:spPr>
                  <a:xfrm>
                    <a:off x="4423650" y="2107575"/>
                    <a:ext cx="139500" cy="14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5926" extrusionOk="0">
                        <a:moveTo>
                          <a:pt x="5315" y="1"/>
                        </a:moveTo>
                        <a:cubicBezTo>
                          <a:pt x="5252" y="1"/>
                          <a:pt x="5185" y="29"/>
                          <a:pt x="5137" y="97"/>
                        </a:cubicBezTo>
                        <a:cubicBezTo>
                          <a:pt x="3693" y="2062"/>
                          <a:pt x="2035" y="3904"/>
                          <a:pt x="193" y="5532"/>
                        </a:cubicBezTo>
                        <a:cubicBezTo>
                          <a:pt x="0" y="5700"/>
                          <a:pt x="167" y="5926"/>
                          <a:pt x="366" y="5926"/>
                        </a:cubicBezTo>
                        <a:cubicBezTo>
                          <a:pt x="421" y="5926"/>
                          <a:pt x="478" y="5909"/>
                          <a:pt x="531" y="5869"/>
                        </a:cubicBezTo>
                        <a:cubicBezTo>
                          <a:pt x="2434" y="4242"/>
                          <a:pt x="4093" y="2369"/>
                          <a:pt x="5474" y="281"/>
                        </a:cubicBezTo>
                        <a:cubicBezTo>
                          <a:pt x="5580" y="134"/>
                          <a:pt x="5454" y="1"/>
                          <a:pt x="531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79" name="Google Shape;3179;p79"/>
                  <p:cNvSpPr/>
                  <p:nvPr/>
                </p:nvSpPr>
                <p:spPr>
                  <a:xfrm>
                    <a:off x="4276875" y="2158100"/>
                    <a:ext cx="157950" cy="222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18" h="8896" extrusionOk="0">
                        <a:moveTo>
                          <a:pt x="5960" y="0"/>
                        </a:moveTo>
                        <a:cubicBezTo>
                          <a:pt x="5886" y="0"/>
                          <a:pt x="5811" y="30"/>
                          <a:pt x="5757" y="102"/>
                        </a:cubicBezTo>
                        <a:cubicBezTo>
                          <a:pt x="3792" y="2804"/>
                          <a:pt x="1734" y="5568"/>
                          <a:pt x="107" y="8485"/>
                        </a:cubicBezTo>
                        <a:cubicBezTo>
                          <a:pt x="1" y="8697"/>
                          <a:pt x="174" y="8895"/>
                          <a:pt x="362" y="8895"/>
                        </a:cubicBezTo>
                        <a:cubicBezTo>
                          <a:pt x="445" y="8895"/>
                          <a:pt x="532" y="8856"/>
                          <a:pt x="598" y="8761"/>
                        </a:cubicBezTo>
                        <a:cubicBezTo>
                          <a:pt x="2533" y="6028"/>
                          <a:pt x="4252" y="3111"/>
                          <a:pt x="6187" y="348"/>
                        </a:cubicBezTo>
                        <a:cubicBezTo>
                          <a:pt x="6317" y="174"/>
                          <a:pt x="6140" y="0"/>
                          <a:pt x="59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0" name="Google Shape;3180;p79"/>
                  <p:cNvSpPr/>
                  <p:nvPr/>
                </p:nvSpPr>
                <p:spPr>
                  <a:xfrm>
                    <a:off x="4288350" y="2311175"/>
                    <a:ext cx="72225" cy="9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9" h="3939" extrusionOk="0">
                        <a:moveTo>
                          <a:pt x="2594" y="1"/>
                        </a:moveTo>
                        <a:cubicBezTo>
                          <a:pt x="2535" y="1"/>
                          <a:pt x="2478" y="27"/>
                          <a:pt x="2442" y="90"/>
                        </a:cubicBezTo>
                        <a:lnTo>
                          <a:pt x="2412" y="90"/>
                        </a:lnTo>
                        <a:lnTo>
                          <a:pt x="109" y="3621"/>
                        </a:lnTo>
                        <a:cubicBezTo>
                          <a:pt x="1" y="3772"/>
                          <a:pt x="151" y="3938"/>
                          <a:pt x="303" y="3938"/>
                        </a:cubicBezTo>
                        <a:cubicBezTo>
                          <a:pt x="367" y="3938"/>
                          <a:pt x="431" y="3909"/>
                          <a:pt x="477" y="3836"/>
                        </a:cubicBezTo>
                        <a:lnTo>
                          <a:pt x="2780" y="305"/>
                        </a:lnTo>
                        <a:cubicBezTo>
                          <a:pt x="2889" y="153"/>
                          <a:pt x="2736" y="1"/>
                          <a:pt x="259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1" name="Google Shape;3181;p79"/>
                  <p:cNvSpPr/>
                  <p:nvPr/>
                </p:nvSpPr>
                <p:spPr>
                  <a:xfrm>
                    <a:off x="4328975" y="2340000"/>
                    <a:ext cx="60475" cy="10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19" h="4247" extrusionOk="0">
                        <a:moveTo>
                          <a:pt x="2042" y="0"/>
                        </a:moveTo>
                        <a:cubicBezTo>
                          <a:pt x="1956" y="0"/>
                          <a:pt x="1866" y="40"/>
                          <a:pt x="1800" y="134"/>
                        </a:cubicBezTo>
                        <a:lnTo>
                          <a:pt x="1831" y="134"/>
                        </a:lnTo>
                        <a:cubicBezTo>
                          <a:pt x="1094" y="1240"/>
                          <a:pt x="203" y="2652"/>
                          <a:pt x="19" y="4003"/>
                        </a:cubicBezTo>
                        <a:cubicBezTo>
                          <a:pt x="0" y="4154"/>
                          <a:pt x="143" y="4246"/>
                          <a:pt x="284" y="4246"/>
                        </a:cubicBezTo>
                        <a:cubicBezTo>
                          <a:pt x="373" y="4246"/>
                          <a:pt x="463" y="4209"/>
                          <a:pt x="510" y="4126"/>
                        </a:cubicBezTo>
                        <a:cubicBezTo>
                          <a:pt x="817" y="3543"/>
                          <a:pt x="1001" y="2836"/>
                          <a:pt x="1278" y="2222"/>
                        </a:cubicBezTo>
                        <a:cubicBezTo>
                          <a:pt x="1554" y="1608"/>
                          <a:pt x="1892" y="994"/>
                          <a:pt x="2291" y="411"/>
                        </a:cubicBezTo>
                        <a:cubicBezTo>
                          <a:pt x="2419" y="198"/>
                          <a:pt x="2237" y="0"/>
                          <a:pt x="204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2" name="Google Shape;3182;p79"/>
                  <p:cNvSpPr/>
                  <p:nvPr/>
                </p:nvSpPr>
                <p:spPr>
                  <a:xfrm>
                    <a:off x="4382675" y="2372450"/>
                    <a:ext cx="72025" cy="11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1" h="4607" extrusionOk="0">
                        <a:moveTo>
                          <a:pt x="2573" y="0"/>
                        </a:moveTo>
                        <a:cubicBezTo>
                          <a:pt x="2503" y="0"/>
                          <a:pt x="2432" y="29"/>
                          <a:pt x="2385" y="95"/>
                        </a:cubicBezTo>
                        <a:lnTo>
                          <a:pt x="2415" y="64"/>
                        </a:lnTo>
                        <a:lnTo>
                          <a:pt x="2415" y="64"/>
                        </a:lnTo>
                        <a:cubicBezTo>
                          <a:pt x="1371" y="1354"/>
                          <a:pt x="573" y="2828"/>
                          <a:pt x="20" y="4363"/>
                        </a:cubicBezTo>
                        <a:cubicBezTo>
                          <a:pt x="0" y="4505"/>
                          <a:pt x="113" y="4607"/>
                          <a:pt x="228" y="4607"/>
                        </a:cubicBezTo>
                        <a:cubicBezTo>
                          <a:pt x="287" y="4607"/>
                          <a:pt x="347" y="4580"/>
                          <a:pt x="389" y="4517"/>
                        </a:cubicBezTo>
                        <a:cubicBezTo>
                          <a:pt x="1095" y="3074"/>
                          <a:pt x="1893" y="1661"/>
                          <a:pt x="2753" y="310"/>
                        </a:cubicBezTo>
                        <a:cubicBezTo>
                          <a:pt x="2880" y="141"/>
                          <a:pt x="2730" y="0"/>
                          <a:pt x="257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3" name="Google Shape;3183;p79"/>
                  <p:cNvSpPr/>
                  <p:nvPr/>
                </p:nvSpPr>
                <p:spPr>
                  <a:xfrm>
                    <a:off x="4878650" y="2132950"/>
                    <a:ext cx="145625" cy="18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5" h="7415" extrusionOk="0">
                        <a:moveTo>
                          <a:pt x="5622" y="1"/>
                        </a:moveTo>
                        <a:cubicBezTo>
                          <a:pt x="5581" y="1"/>
                          <a:pt x="5541" y="19"/>
                          <a:pt x="5514" y="64"/>
                        </a:cubicBezTo>
                        <a:cubicBezTo>
                          <a:pt x="3794" y="2459"/>
                          <a:pt x="1983" y="4762"/>
                          <a:pt x="140" y="7065"/>
                        </a:cubicBezTo>
                        <a:cubicBezTo>
                          <a:pt x="1" y="7205"/>
                          <a:pt x="143" y="7415"/>
                          <a:pt x="287" y="7415"/>
                        </a:cubicBezTo>
                        <a:cubicBezTo>
                          <a:pt x="333" y="7415"/>
                          <a:pt x="379" y="7394"/>
                          <a:pt x="417" y="7341"/>
                        </a:cubicBezTo>
                        <a:cubicBezTo>
                          <a:pt x="2320" y="5039"/>
                          <a:pt x="4071" y="2674"/>
                          <a:pt x="5759" y="218"/>
                        </a:cubicBezTo>
                        <a:cubicBezTo>
                          <a:pt x="5825" y="109"/>
                          <a:pt x="5721" y="1"/>
                          <a:pt x="562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4" name="Google Shape;3184;p79"/>
                  <p:cNvSpPr/>
                  <p:nvPr/>
                </p:nvSpPr>
                <p:spPr>
                  <a:xfrm>
                    <a:off x="4838125" y="2035850"/>
                    <a:ext cx="185000" cy="182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0" h="7307" extrusionOk="0">
                        <a:moveTo>
                          <a:pt x="7323" y="1"/>
                        </a:moveTo>
                        <a:cubicBezTo>
                          <a:pt x="7312" y="1"/>
                          <a:pt x="7300" y="6"/>
                          <a:pt x="7288" y="18"/>
                        </a:cubicBezTo>
                        <a:cubicBezTo>
                          <a:pt x="4770" y="1922"/>
                          <a:pt x="2130" y="4225"/>
                          <a:pt x="195" y="6742"/>
                        </a:cubicBezTo>
                        <a:cubicBezTo>
                          <a:pt x="0" y="6986"/>
                          <a:pt x="230" y="7307"/>
                          <a:pt x="487" y="7307"/>
                        </a:cubicBezTo>
                        <a:cubicBezTo>
                          <a:pt x="554" y="7307"/>
                          <a:pt x="623" y="7285"/>
                          <a:pt x="686" y="7234"/>
                        </a:cubicBezTo>
                        <a:cubicBezTo>
                          <a:pt x="3082" y="5084"/>
                          <a:pt x="5262" y="2505"/>
                          <a:pt x="7350" y="110"/>
                        </a:cubicBezTo>
                        <a:cubicBezTo>
                          <a:pt x="7399" y="85"/>
                          <a:pt x="7369" y="1"/>
                          <a:pt x="732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5" name="Google Shape;3185;p79"/>
                  <p:cNvSpPr/>
                  <p:nvPr/>
                </p:nvSpPr>
                <p:spPr>
                  <a:xfrm>
                    <a:off x="4801550" y="2091575"/>
                    <a:ext cx="115625" cy="13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5" h="5329" extrusionOk="0">
                        <a:moveTo>
                          <a:pt x="4315" y="1"/>
                        </a:moveTo>
                        <a:cubicBezTo>
                          <a:pt x="4267" y="1"/>
                          <a:pt x="4218" y="19"/>
                          <a:pt x="4176" y="61"/>
                        </a:cubicBezTo>
                        <a:cubicBezTo>
                          <a:pt x="2702" y="1535"/>
                          <a:pt x="1167" y="3132"/>
                          <a:pt x="92" y="4974"/>
                        </a:cubicBezTo>
                        <a:cubicBezTo>
                          <a:pt x="1" y="5134"/>
                          <a:pt x="165" y="5328"/>
                          <a:pt x="330" y="5328"/>
                        </a:cubicBezTo>
                        <a:cubicBezTo>
                          <a:pt x="387" y="5328"/>
                          <a:pt x="444" y="5305"/>
                          <a:pt x="491" y="5250"/>
                        </a:cubicBezTo>
                        <a:cubicBezTo>
                          <a:pt x="1781" y="3562"/>
                          <a:pt x="2979" y="1873"/>
                          <a:pt x="4483" y="368"/>
                        </a:cubicBezTo>
                        <a:cubicBezTo>
                          <a:pt x="4625" y="203"/>
                          <a:pt x="4476" y="1"/>
                          <a:pt x="431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6" name="Google Shape;3186;p79"/>
                  <p:cNvSpPr/>
                  <p:nvPr/>
                </p:nvSpPr>
                <p:spPr>
                  <a:xfrm>
                    <a:off x="4670775" y="2043300"/>
                    <a:ext cx="20100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0" h="7500" extrusionOk="0">
                        <a:moveTo>
                          <a:pt x="7727" y="0"/>
                        </a:moveTo>
                        <a:cubicBezTo>
                          <a:pt x="7682" y="0"/>
                          <a:pt x="7636" y="17"/>
                          <a:pt x="7595" y="58"/>
                        </a:cubicBezTo>
                        <a:cubicBezTo>
                          <a:pt x="4924" y="2176"/>
                          <a:pt x="2437" y="4541"/>
                          <a:pt x="165" y="7089"/>
                        </a:cubicBezTo>
                        <a:cubicBezTo>
                          <a:pt x="1" y="7277"/>
                          <a:pt x="140" y="7500"/>
                          <a:pt x="325" y="7500"/>
                        </a:cubicBezTo>
                        <a:cubicBezTo>
                          <a:pt x="382" y="7500"/>
                          <a:pt x="444" y="7478"/>
                          <a:pt x="502" y="7427"/>
                        </a:cubicBezTo>
                        <a:cubicBezTo>
                          <a:pt x="2867" y="4971"/>
                          <a:pt x="5262" y="2545"/>
                          <a:pt x="7872" y="334"/>
                        </a:cubicBezTo>
                        <a:cubicBezTo>
                          <a:pt x="8040" y="214"/>
                          <a:pt x="7889" y="0"/>
                          <a:pt x="772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7" name="Google Shape;3187;p79"/>
                  <p:cNvSpPr/>
                  <p:nvPr/>
                </p:nvSpPr>
                <p:spPr>
                  <a:xfrm>
                    <a:off x="4621550" y="2109675"/>
                    <a:ext cx="101200" cy="8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8" h="3478" extrusionOk="0">
                        <a:moveTo>
                          <a:pt x="3739" y="1"/>
                        </a:moveTo>
                        <a:cubicBezTo>
                          <a:pt x="3685" y="1"/>
                          <a:pt x="3628" y="22"/>
                          <a:pt x="3577" y="74"/>
                        </a:cubicBezTo>
                        <a:cubicBezTo>
                          <a:pt x="2471" y="1118"/>
                          <a:pt x="1335" y="2131"/>
                          <a:pt x="168" y="3114"/>
                        </a:cubicBezTo>
                        <a:cubicBezTo>
                          <a:pt x="0" y="3258"/>
                          <a:pt x="152" y="3478"/>
                          <a:pt x="329" y="3478"/>
                        </a:cubicBezTo>
                        <a:cubicBezTo>
                          <a:pt x="378" y="3478"/>
                          <a:pt x="429" y="3461"/>
                          <a:pt x="475" y="3421"/>
                        </a:cubicBezTo>
                        <a:cubicBezTo>
                          <a:pt x="1673" y="2469"/>
                          <a:pt x="2809" y="1456"/>
                          <a:pt x="3884" y="381"/>
                        </a:cubicBezTo>
                        <a:cubicBezTo>
                          <a:pt x="4047" y="218"/>
                          <a:pt x="3909" y="1"/>
                          <a:pt x="373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8" name="Google Shape;3188;p79"/>
                  <p:cNvSpPr/>
                  <p:nvPr/>
                </p:nvSpPr>
                <p:spPr>
                  <a:xfrm>
                    <a:off x="4896850" y="2123550"/>
                    <a:ext cx="127400" cy="14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96" h="5721" extrusionOk="0">
                        <a:moveTo>
                          <a:pt x="4879" y="1"/>
                        </a:moveTo>
                        <a:cubicBezTo>
                          <a:pt x="4847" y="1"/>
                          <a:pt x="4814" y="13"/>
                          <a:pt x="4786" y="41"/>
                        </a:cubicBezTo>
                        <a:lnTo>
                          <a:pt x="118" y="5353"/>
                        </a:lnTo>
                        <a:cubicBezTo>
                          <a:pt x="0" y="5519"/>
                          <a:pt x="137" y="5721"/>
                          <a:pt x="276" y="5721"/>
                        </a:cubicBezTo>
                        <a:cubicBezTo>
                          <a:pt x="318" y="5721"/>
                          <a:pt x="359" y="5703"/>
                          <a:pt x="395" y="5660"/>
                        </a:cubicBezTo>
                        <a:lnTo>
                          <a:pt x="5001" y="256"/>
                        </a:lnTo>
                        <a:cubicBezTo>
                          <a:pt x="5095" y="138"/>
                          <a:pt x="4989" y="1"/>
                          <a:pt x="487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9" name="Google Shape;3189;p79"/>
                  <p:cNvSpPr/>
                  <p:nvPr/>
                </p:nvSpPr>
                <p:spPr>
                  <a:xfrm>
                    <a:off x="4980800" y="2182050"/>
                    <a:ext cx="120375" cy="10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5" h="4114" extrusionOk="0">
                        <a:moveTo>
                          <a:pt x="4446" y="0"/>
                        </a:moveTo>
                        <a:cubicBezTo>
                          <a:pt x="4392" y="0"/>
                          <a:pt x="4336" y="20"/>
                          <a:pt x="4283" y="65"/>
                        </a:cubicBezTo>
                        <a:cubicBezTo>
                          <a:pt x="2902" y="1294"/>
                          <a:pt x="1489" y="2460"/>
                          <a:pt x="169" y="3750"/>
                        </a:cubicBezTo>
                        <a:cubicBezTo>
                          <a:pt x="0" y="3894"/>
                          <a:pt x="152" y="4114"/>
                          <a:pt x="329" y="4114"/>
                        </a:cubicBezTo>
                        <a:cubicBezTo>
                          <a:pt x="378" y="4114"/>
                          <a:pt x="429" y="4097"/>
                          <a:pt x="476" y="4057"/>
                        </a:cubicBezTo>
                        <a:cubicBezTo>
                          <a:pt x="1919" y="2921"/>
                          <a:pt x="3270" y="1631"/>
                          <a:pt x="4621" y="434"/>
                        </a:cubicBezTo>
                        <a:cubicBezTo>
                          <a:pt x="4815" y="265"/>
                          <a:pt x="4646" y="0"/>
                          <a:pt x="444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0" name="Google Shape;3190;p79"/>
                  <p:cNvSpPr/>
                  <p:nvPr/>
                </p:nvSpPr>
                <p:spPr>
                  <a:xfrm>
                    <a:off x="5068350" y="2249100"/>
                    <a:ext cx="53550" cy="4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2" h="1936" extrusionOk="0">
                        <a:moveTo>
                          <a:pt x="1812" y="0"/>
                        </a:moveTo>
                        <a:cubicBezTo>
                          <a:pt x="1754" y="0"/>
                          <a:pt x="1694" y="25"/>
                          <a:pt x="1641" y="85"/>
                        </a:cubicBezTo>
                        <a:lnTo>
                          <a:pt x="167" y="1529"/>
                        </a:lnTo>
                        <a:cubicBezTo>
                          <a:pt x="1" y="1695"/>
                          <a:pt x="166" y="1935"/>
                          <a:pt x="363" y="1935"/>
                        </a:cubicBezTo>
                        <a:cubicBezTo>
                          <a:pt x="420" y="1935"/>
                          <a:pt x="480" y="1915"/>
                          <a:pt x="536" y="1866"/>
                        </a:cubicBezTo>
                        <a:lnTo>
                          <a:pt x="1979" y="423"/>
                        </a:lnTo>
                        <a:cubicBezTo>
                          <a:pt x="2141" y="238"/>
                          <a:pt x="1989" y="0"/>
                          <a:pt x="18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1" name="Google Shape;3191;p79"/>
                  <p:cNvSpPr/>
                  <p:nvPr/>
                </p:nvSpPr>
                <p:spPr>
                  <a:xfrm>
                    <a:off x="5037200" y="2244575"/>
                    <a:ext cx="158225" cy="131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9" h="5241" extrusionOk="0">
                        <a:moveTo>
                          <a:pt x="6090" y="1"/>
                        </a:moveTo>
                        <a:cubicBezTo>
                          <a:pt x="6067" y="1"/>
                          <a:pt x="6043" y="7"/>
                          <a:pt x="6019" y="21"/>
                        </a:cubicBezTo>
                        <a:lnTo>
                          <a:pt x="6019" y="52"/>
                        </a:lnTo>
                        <a:cubicBezTo>
                          <a:pt x="3993" y="1525"/>
                          <a:pt x="2027" y="3091"/>
                          <a:pt x="124" y="4719"/>
                        </a:cubicBezTo>
                        <a:cubicBezTo>
                          <a:pt x="1" y="4872"/>
                          <a:pt x="62" y="5057"/>
                          <a:pt x="216" y="5118"/>
                        </a:cubicBezTo>
                        <a:cubicBezTo>
                          <a:pt x="369" y="5149"/>
                          <a:pt x="523" y="5210"/>
                          <a:pt x="676" y="5241"/>
                        </a:cubicBezTo>
                        <a:cubicBezTo>
                          <a:pt x="922" y="5241"/>
                          <a:pt x="983" y="4934"/>
                          <a:pt x="799" y="4842"/>
                        </a:cubicBezTo>
                        <a:cubicBezTo>
                          <a:pt x="777" y="4833"/>
                          <a:pt x="754" y="4824"/>
                          <a:pt x="731" y="4815"/>
                        </a:cubicBezTo>
                        <a:lnTo>
                          <a:pt x="731" y="4815"/>
                        </a:lnTo>
                        <a:cubicBezTo>
                          <a:pt x="2490" y="3243"/>
                          <a:pt x="4303" y="1728"/>
                          <a:pt x="6173" y="297"/>
                        </a:cubicBezTo>
                        <a:cubicBezTo>
                          <a:pt x="6329" y="193"/>
                          <a:pt x="6220" y="1"/>
                          <a:pt x="609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2" name="Google Shape;3192;p79"/>
                  <p:cNvSpPr/>
                  <p:nvPr/>
                </p:nvSpPr>
                <p:spPr>
                  <a:xfrm>
                    <a:off x="5036325" y="2320150"/>
                    <a:ext cx="104900" cy="44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6" h="1771" extrusionOk="0">
                        <a:moveTo>
                          <a:pt x="3952" y="0"/>
                        </a:moveTo>
                        <a:cubicBezTo>
                          <a:pt x="3937" y="0"/>
                          <a:pt x="3921" y="2"/>
                          <a:pt x="3905" y="7"/>
                        </a:cubicBezTo>
                        <a:lnTo>
                          <a:pt x="3905" y="38"/>
                        </a:lnTo>
                        <a:lnTo>
                          <a:pt x="251" y="1327"/>
                        </a:lnTo>
                        <a:cubicBezTo>
                          <a:pt x="1" y="1411"/>
                          <a:pt x="77" y="1770"/>
                          <a:pt x="276" y="1770"/>
                        </a:cubicBezTo>
                        <a:cubicBezTo>
                          <a:pt x="297" y="1770"/>
                          <a:pt x="319" y="1766"/>
                          <a:pt x="343" y="1757"/>
                        </a:cubicBezTo>
                        <a:lnTo>
                          <a:pt x="3997" y="375"/>
                        </a:lnTo>
                        <a:cubicBezTo>
                          <a:pt x="4195" y="319"/>
                          <a:pt x="4132" y="0"/>
                          <a:pt x="395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3" name="Google Shape;3193;p79"/>
                  <p:cNvSpPr/>
                  <p:nvPr/>
                </p:nvSpPr>
                <p:spPr>
                  <a:xfrm>
                    <a:off x="4366450" y="2124775"/>
                    <a:ext cx="314775" cy="225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91" h="9002" extrusionOk="0">
                        <a:moveTo>
                          <a:pt x="241" y="1"/>
                        </a:moveTo>
                        <a:cubicBezTo>
                          <a:pt x="113" y="1"/>
                          <a:pt x="0" y="152"/>
                          <a:pt x="117" y="268"/>
                        </a:cubicBezTo>
                        <a:cubicBezTo>
                          <a:pt x="3709" y="3707"/>
                          <a:pt x="7425" y="7331"/>
                          <a:pt x="12184" y="8989"/>
                        </a:cubicBezTo>
                        <a:cubicBezTo>
                          <a:pt x="12207" y="8998"/>
                          <a:pt x="12230" y="9002"/>
                          <a:pt x="12252" y="9002"/>
                        </a:cubicBezTo>
                        <a:cubicBezTo>
                          <a:pt x="12461" y="9002"/>
                          <a:pt x="12590" y="8639"/>
                          <a:pt x="12368" y="8528"/>
                        </a:cubicBezTo>
                        <a:cubicBezTo>
                          <a:pt x="7762" y="6532"/>
                          <a:pt x="4016" y="3400"/>
                          <a:pt x="362" y="53"/>
                        </a:cubicBezTo>
                        <a:cubicBezTo>
                          <a:pt x="325" y="16"/>
                          <a:pt x="282" y="1"/>
                          <a:pt x="2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4" name="Google Shape;3194;p79"/>
                  <p:cNvSpPr/>
                  <p:nvPr/>
                </p:nvSpPr>
                <p:spPr>
                  <a:xfrm>
                    <a:off x="4703800" y="2288500"/>
                    <a:ext cx="104225" cy="11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9" h="4688" extrusionOk="0">
                        <a:moveTo>
                          <a:pt x="137" y="0"/>
                        </a:moveTo>
                        <a:cubicBezTo>
                          <a:pt x="68" y="0"/>
                          <a:pt x="0" y="55"/>
                          <a:pt x="41" y="137"/>
                        </a:cubicBezTo>
                        <a:cubicBezTo>
                          <a:pt x="778" y="1979"/>
                          <a:pt x="1699" y="4129"/>
                          <a:pt x="3787" y="4681"/>
                        </a:cubicBezTo>
                        <a:cubicBezTo>
                          <a:pt x="3806" y="4685"/>
                          <a:pt x="3823" y="4687"/>
                          <a:pt x="3840" y="4687"/>
                        </a:cubicBezTo>
                        <a:cubicBezTo>
                          <a:pt x="4078" y="4687"/>
                          <a:pt x="4168" y="4307"/>
                          <a:pt x="3910" y="4221"/>
                        </a:cubicBezTo>
                        <a:cubicBezTo>
                          <a:pt x="2006" y="3484"/>
                          <a:pt x="1085" y="1795"/>
                          <a:pt x="225" y="45"/>
                        </a:cubicBezTo>
                        <a:cubicBezTo>
                          <a:pt x="205" y="14"/>
                          <a:pt x="171" y="0"/>
                          <a:pt x="1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5" name="Google Shape;3195;p79"/>
                  <p:cNvSpPr/>
                  <p:nvPr/>
                </p:nvSpPr>
                <p:spPr>
                  <a:xfrm>
                    <a:off x="4903800" y="2313800"/>
                    <a:ext cx="63300" cy="1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2" h="6486" extrusionOk="0">
                        <a:moveTo>
                          <a:pt x="2422" y="0"/>
                        </a:moveTo>
                        <a:cubicBezTo>
                          <a:pt x="2395" y="0"/>
                          <a:pt x="2369" y="14"/>
                          <a:pt x="2358" y="46"/>
                        </a:cubicBezTo>
                        <a:cubicBezTo>
                          <a:pt x="1468" y="2073"/>
                          <a:pt x="700" y="4130"/>
                          <a:pt x="55" y="6249"/>
                        </a:cubicBezTo>
                        <a:cubicBezTo>
                          <a:pt x="1" y="6394"/>
                          <a:pt x="107" y="6485"/>
                          <a:pt x="222" y="6485"/>
                        </a:cubicBezTo>
                        <a:cubicBezTo>
                          <a:pt x="302" y="6485"/>
                          <a:pt x="386" y="6441"/>
                          <a:pt x="424" y="6341"/>
                        </a:cubicBezTo>
                        <a:cubicBezTo>
                          <a:pt x="1007" y="4222"/>
                          <a:pt x="1713" y="2134"/>
                          <a:pt x="2512" y="107"/>
                        </a:cubicBezTo>
                        <a:cubicBezTo>
                          <a:pt x="2532" y="47"/>
                          <a:pt x="2474" y="0"/>
                          <a:pt x="242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6" name="Google Shape;3196;p79"/>
                  <p:cNvSpPr/>
                  <p:nvPr/>
                </p:nvSpPr>
                <p:spPr>
                  <a:xfrm>
                    <a:off x="4928850" y="2341950"/>
                    <a:ext cx="49825" cy="12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4927" extrusionOk="0">
                        <a:moveTo>
                          <a:pt x="1916" y="0"/>
                        </a:moveTo>
                        <a:cubicBezTo>
                          <a:pt x="1902" y="0"/>
                          <a:pt x="1887" y="7"/>
                          <a:pt x="1878" y="25"/>
                        </a:cubicBezTo>
                        <a:cubicBezTo>
                          <a:pt x="1203" y="1591"/>
                          <a:pt x="589" y="3157"/>
                          <a:pt x="36" y="4754"/>
                        </a:cubicBezTo>
                        <a:cubicBezTo>
                          <a:pt x="0" y="4861"/>
                          <a:pt x="79" y="4927"/>
                          <a:pt x="163" y="4927"/>
                        </a:cubicBezTo>
                        <a:cubicBezTo>
                          <a:pt x="223" y="4927"/>
                          <a:pt x="287" y="4893"/>
                          <a:pt x="312" y="4816"/>
                        </a:cubicBezTo>
                        <a:cubicBezTo>
                          <a:pt x="804" y="3219"/>
                          <a:pt x="1356" y="1622"/>
                          <a:pt x="1970" y="87"/>
                        </a:cubicBezTo>
                        <a:cubicBezTo>
                          <a:pt x="1992" y="43"/>
                          <a:pt x="1952" y="0"/>
                          <a:pt x="191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7" name="Google Shape;3197;p79"/>
                  <p:cNvSpPr/>
                  <p:nvPr/>
                </p:nvSpPr>
                <p:spPr>
                  <a:xfrm>
                    <a:off x="4936000" y="2325450"/>
                    <a:ext cx="91275" cy="13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1" h="5412" extrusionOk="0">
                        <a:moveTo>
                          <a:pt x="3478" y="1"/>
                        </a:moveTo>
                        <a:cubicBezTo>
                          <a:pt x="3432" y="1"/>
                          <a:pt x="3382" y="22"/>
                          <a:pt x="3343" y="71"/>
                        </a:cubicBezTo>
                        <a:lnTo>
                          <a:pt x="3373" y="41"/>
                        </a:lnTo>
                        <a:lnTo>
                          <a:pt x="3373" y="41"/>
                        </a:lnTo>
                        <a:cubicBezTo>
                          <a:pt x="2176" y="1668"/>
                          <a:pt x="1070" y="3357"/>
                          <a:pt x="88" y="5107"/>
                        </a:cubicBezTo>
                        <a:cubicBezTo>
                          <a:pt x="1" y="5259"/>
                          <a:pt x="160" y="5411"/>
                          <a:pt x="304" y="5411"/>
                        </a:cubicBezTo>
                        <a:cubicBezTo>
                          <a:pt x="363" y="5411"/>
                          <a:pt x="420" y="5385"/>
                          <a:pt x="456" y="5322"/>
                        </a:cubicBezTo>
                        <a:cubicBezTo>
                          <a:pt x="1377" y="3541"/>
                          <a:pt x="2421" y="1822"/>
                          <a:pt x="3588" y="194"/>
                        </a:cubicBezTo>
                        <a:cubicBezTo>
                          <a:pt x="3650" y="90"/>
                          <a:pt x="3573" y="1"/>
                          <a:pt x="34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8" name="Google Shape;3198;p79"/>
                  <p:cNvSpPr/>
                  <p:nvPr/>
                </p:nvSpPr>
                <p:spPr>
                  <a:xfrm>
                    <a:off x="4998775" y="2357075"/>
                    <a:ext cx="46950" cy="9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3662" extrusionOk="0">
                        <a:moveTo>
                          <a:pt x="1662" y="0"/>
                        </a:moveTo>
                        <a:cubicBezTo>
                          <a:pt x="1614" y="0"/>
                          <a:pt x="1567" y="28"/>
                          <a:pt x="1538" y="96"/>
                        </a:cubicBezTo>
                        <a:lnTo>
                          <a:pt x="64" y="3382"/>
                        </a:lnTo>
                        <a:cubicBezTo>
                          <a:pt x="1" y="3529"/>
                          <a:pt x="125" y="3662"/>
                          <a:pt x="239" y="3662"/>
                        </a:cubicBezTo>
                        <a:cubicBezTo>
                          <a:pt x="292" y="3662"/>
                          <a:pt x="342" y="3633"/>
                          <a:pt x="371" y="3566"/>
                        </a:cubicBezTo>
                        <a:lnTo>
                          <a:pt x="1814" y="280"/>
                        </a:lnTo>
                        <a:cubicBezTo>
                          <a:pt x="1877" y="133"/>
                          <a:pt x="1767" y="0"/>
                          <a:pt x="166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99" name="Google Shape;3199;p79"/>
                  <p:cNvSpPr/>
                  <p:nvPr/>
                </p:nvSpPr>
                <p:spPr>
                  <a:xfrm>
                    <a:off x="4551150" y="2346550"/>
                    <a:ext cx="216050" cy="13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42" h="5265" extrusionOk="0">
                        <a:moveTo>
                          <a:pt x="8504" y="1"/>
                        </a:moveTo>
                        <a:cubicBezTo>
                          <a:pt x="8486" y="1"/>
                          <a:pt x="8468" y="8"/>
                          <a:pt x="8450" y="26"/>
                        </a:cubicBezTo>
                        <a:cubicBezTo>
                          <a:pt x="5779" y="1837"/>
                          <a:pt x="3015" y="3495"/>
                          <a:pt x="159" y="4969"/>
                        </a:cubicBezTo>
                        <a:cubicBezTo>
                          <a:pt x="1" y="5049"/>
                          <a:pt x="92" y="5264"/>
                          <a:pt x="238" y="5264"/>
                        </a:cubicBezTo>
                        <a:cubicBezTo>
                          <a:pt x="262" y="5264"/>
                          <a:pt x="287" y="5259"/>
                          <a:pt x="313" y="5246"/>
                        </a:cubicBezTo>
                        <a:cubicBezTo>
                          <a:pt x="3138" y="3741"/>
                          <a:pt x="5901" y="2052"/>
                          <a:pt x="8542" y="210"/>
                        </a:cubicBezTo>
                        <a:cubicBezTo>
                          <a:pt x="8642" y="135"/>
                          <a:pt x="8580" y="1"/>
                          <a:pt x="850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0" name="Google Shape;3200;p79"/>
                  <p:cNvSpPr/>
                  <p:nvPr/>
                </p:nvSpPr>
                <p:spPr>
                  <a:xfrm>
                    <a:off x="4274350" y="2289300"/>
                    <a:ext cx="297250" cy="14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90" h="5610" extrusionOk="0">
                        <a:moveTo>
                          <a:pt x="11712" y="0"/>
                        </a:moveTo>
                        <a:cubicBezTo>
                          <a:pt x="11696" y="0"/>
                          <a:pt x="11678" y="4"/>
                          <a:pt x="11661" y="13"/>
                        </a:cubicBezTo>
                        <a:cubicBezTo>
                          <a:pt x="8227" y="1564"/>
                          <a:pt x="4793" y="3090"/>
                          <a:pt x="1359" y="4636"/>
                        </a:cubicBezTo>
                        <a:lnTo>
                          <a:pt x="1359" y="4636"/>
                        </a:lnTo>
                        <a:cubicBezTo>
                          <a:pt x="1503" y="4491"/>
                          <a:pt x="1355" y="4285"/>
                          <a:pt x="1184" y="4285"/>
                        </a:cubicBezTo>
                        <a:cubicBezTo>
                          <a:pt x="1135" y="4285"/>
                          <a:pt x="1084" y="4302"/>
                          <a:pt x="1037" y="4342"/>
                        </a:cubicBezTo>
                        <a:cubicBezTo>
                          <a:pt x="699" y="4557"/>
                          <a:pt x="392" y="4834"/>
                          <a:pt x="177" y="5202"/>
                        </a:cubicBezTo>
                        <a:cubicBezTo>
                          <a:pt x="0" y="5354"/>
                          <a:pt x="156" y="5609"/>
                          <a:pt x="354" y="5609"/>
                        </a:cubicBezTo>
                        <a:cubicBezTo>
                          <a:pt x="397" y="5609"/>
                          <a:pt x="441" y="5598"/>
                          <a:pt x="484" y="5571"/>
                        </a:cubicBezTo>
                        <a:lnTo>
                          <a:pt x="11784" y="197"/>
                        </a:lnTo>
                        <a:cubicBezTo>
                          <a:pt x="11890" y="144"/>
                          <a:pt x="11814" y="0"/>
                          <a:pt x="117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1" name="Google Shape;3201;p79"/>
                  <p:cNvSpPr/>
                  <p:nvPr/>
                </p:nvSpPr>
                <p:spPr>
                  <a:xfrm>
                    <a:off x="4289325" y="2299125"/>
                    <a:ext cx="139825" cy="14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5751" extrusionOk="0">
                        <a:moveTo>
                          <a:pt x="5340" y="1"/>
                        </a:moveTo>
                        <a:cubicBezTo>
                          <a:pt x="5302" y="1"/>
                          <a:pt x="5263" y="15"/>
                          <a:pt x="5228" y="50"/>
                        </a:cubicBezTo>
                        <a:lnTo>
                          <a:pt x="5197" y="50"/>
                        </a:lnTo>
                        <a:cubicBezTo>
                          <a:pt x="3355" y="1677"/>
                          <a:pt x="1636" y="3458"/>
                          <a:pt x="131" y="5392"/>
                        </a:cubicBezTo>
                        <a:cubicBezTo>
                          <a:pt x="0" y="5549"/>
                          <a:pt x="136" y="5750"/>
                          <a:pt x="312" y="5750"/>
                        </a:cubicBezTo>
                        <a:cubicBezTo>
                          <a:pt x="343" y="5750"/>
                          <a:pt x="375" y="5744"/>
                          <a:pt x="407" y="5730"/>
                        </a:cubicBezTo>
                        <a:cubicBezTo>
                          <a:pt x="622" y="5607"/>
                          <a:pt x="837" y="5485"/>
                          <a:pt x="1052" y="5331"/>
                        </a:cubicBezTo>
                        <a:cubicBezTo>
                          <a:pt x="1221" y="5234"/>
                          <a:pt x="1143" y="5005"/>
                          <a:pt x="998" y="4971"/>
                        </a:cubicBezTo>
                        <a:lnTo>
                          <a:pt x="998" y="4971"/>
                        </a:lnTo>
                        <a:cubicBezTo>
                          <a:pt x="2360" y="3286"/>
                          <a:pt x="3845" y="1704"/>
                          <a:pt x="5474" y="265"/>
                        </a:cubicBezTo>
                        <a:cubicBezTo>
                          <a:pt x="5593" y="169"/>
                          <a:pt x="5472" y="1"/>
                          <a:pt x="534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2" name="Google Shape;3202;p79"/>
                  <p:cNvSpPr/>
                  <p:nvPr/>
                </p:nvSpPr>
                <p:spPr>
                  <a:xfrm>
                    <a:off x="4296375" y="2329575"/>
                    <a:ext cx="109875" cy="74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5" h="2993" extrusionOk="0">
                        <a:moveTo>
                          <a:pt x="4086" y="1"/>
                        </a:moveTo>
                        <a:cubicBezTo>
                          <a:pt x="4055" y="1"/>
                          <a:pt x="4024" y="9"/>
                          <a:pt x="3994" y="29"/>
                        </a:cubicBezTo>
                        <a:cubicBezTo>
                          <a:pt x="2797" y="950"/>
                          <a:pt x="1507" y="1810"/>
                          <a:pt x="217" y="2547"/>
                        </a:cubicBezTo>
                        <a:cubicBezTo>
                          <a:pt x="0" y="2710"/>
                          <a:pt x="143" y="2993"/>
                          <a:pt x="349" y="2993"/>
                        </a:cubicBezTo>
                        <a:cubicBezTo>
                          <a:pt x="376" y="2993"/>
                          <a:pt x="404" y="2988"/>
                          <a:pt x="432" y="2977"/>
                        </a:cubicBezTo>
                        <a:cubicBezTo>
                          <a:pt x="1753" y="2179"/>
                          <a:pt x="3042" y="1319"/>
                          <a:pt x="4240" y="336"/>
                        </a:cubicBezTo>
                        <a:cubicBezTo>
                          <a:pt x="4394" y="233"/>
                          <a:pt x="4247" y="1"/>
                          <a:pt x="408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3" name="Google Shape;3203;p79"/>
                  <p:cNvSpPr/>
                  <p:nvPr/>
                </p:nvSpPr>
                <p:spPr>
                  <a:xfrm>
                    <a:off x="4211075" y="2209150"/>
                    <a:ext cx="204550" cy="16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82" h="6635" extrusionOk="0">
                        <a:moveTo>
                          <a:pt x="7955" y="0"/>
                        </a:moveTo>
                        <a:cubicBezTo>
                          <a:pt x="7926" y="0"/>
                          <a:pt x="7896" y="8"/>
                          <a:pt x="7867" y="25"/>
                        </a:cubicBezTo>
                        <a:lnTo>
                          <a:pt x="1020" y="5558"/>
                        </a:lnTo>
                        <a:lnTo>
                          <a:pt x="1020" y="5558"/>
                        </a:lnTo>
                        <a:cubicBezTo>
                          <a:pt x="995" y="5483"/>
                          <a:pt x="927" y="5420"/>
                          <a:pt x="857" y="5420"/>
                        </a:cubicBezTo>
                        <a:cubicBezTo>
                          <a:pt x="817" y="5420"/>
                          <a:pt x="777" y="5441"/>
                          <a:pt x="743" y="5491"/>
                        </a:cubicBezTo>
                        <a:cubicBezTo>
                          <a:pt x="528" y="5737"/>
                          <a:pt x="375" y="5982"/>
                          <a:pt x="160" y="6259"/>
                        </a:cubicBezTo>
                        <a:cubicBezTo>
                          <a:pt x="0" y="6463"/>
                          <a:pt x="178" y="6634"/>
                          <a:pt x="356" y="6634"/>
                        </a:cubicBezTo>
                        <a:cubicBezTo>
                          <a:pt x="418" y="6634"/>
                          <a:pt x="480" y="6613"/>
                          <a:pt x="528" y="6566"/>
                        </a:cubicBezTo>
                        <a:lnTo>
                          <a:pt x="8082" y="240"/>
                        </a:lnTo>
                        <a:cubicBezTo>
                          <a:pt x="8182" y="141"/>
                          <a:pt x="8079" y="0"/>
                          <a:pt x="795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4" name="Google Shape;3204;p79"/>
                  <p:cNvSpPr/>
                  <p:nvPr/>
                </p:nvSpPr>
                <p:spPr>
                  <a:xfrm>
                    <a:off x="4131475" y="2237100"/>
                    <a:ext cx="161475" cy="10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59" h="4232" extrusionOk="0">
                        <a:moveTo>
                          <a:pt x="6310" y="0"/>
                        </a:moveTo>
                        <a:cubicBezTo>
                          <a:pt x="6294" y="0"/>
                          <a:pt x="6278" y="4"/>
                          <a:pt x="6261" y="13"/>
                        </a:cubicBezTo>
                        <a:lnTo>
                          <a:pt x="6230" y="13"/>
                        </a:lnTo>
                        <a:cubicBezTo>
                          <a:pt x="4173" y="1180"/>
                          <a:pt x="2177" y="2439"/>
                          <a:pt x="242" y="3790"/>
                        </a:cubicBezTo>
                        <a:cubicBezTo>
                          <a:pt x="1" y="3935"/>
                          <a:pt x="159" y="4232"/>
                          <a:pt x="357" y="4232"/>
                        </a:cubicBezTo>
                        <a:cubicBezTo>
                          <a:pt x="388" y="4232"/>
                          <a:pt x="420" y="4225"/>
                          <a:pt x="452" y="4208"/>
                        </a:cubicBezTo>
                        <a:lnTo>
                          <a:pt x="452" y="4208"/>
                        </a:lnTo>
                        <a:lnTo>
                          <a:pt x="457" y="4219"/>
                        </a:lnTo>
                        <a:cubicBezTo>
                          <a:pt x="2422" y="2838"/>
                          <a:pt x="4357" y="1487"/>
                          <a:pt x="6353" y="197"/>
                        </a:cubicBezTo>
                        <a:cubicBezTo>
                          <a:pt x="6459" y="144"/>
                          <a:pt x="6405" y="0"/>
                          <a:pt x="631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5" name="Google Shape;3205;p79"/>
                  <p:cNvSpPr/>
                  <p:nvPr/>
                </p:nvSpPr>
                <p:spPr>
                  <a:xfrm>
                    <a:off x="4139050" y="2169300"/>
                    <a:ext cx="148425" cy="11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7" h="4574" extrusionOk="0">
                        <a:moveTo>
                          <a:pt x="5745" y="0"/>
                        </a:moveTo>
                        <a:cubicBezTo>
                          <a:pt x="5724" y="0"/>
                          <a:pt x="5702" y="7"/>
                          <a:pt x="5681" y="23"/>
                        </a:cubicBezTo>
                        <a:lnTo>
                          <a:pt x="154" y="4199"/>
                        </a:lnTo>
                        <a:cubicBezTo>
                          <a:pt x="1" y="4301"/>
                          <a:pt x="167" y="4573"/>
                          <a:pt x="315" y="4573"/>
                        </a:cubicBezTo>
                        <a:cubicBezTo>
                          <a:pt x="345" y="4573"/>
                          <a:pt x="374" y="4562"/>
                          <a:pt x="400" y="4536"/>
                        </a:cubicBezTo>
                        <a:lnTo>
                          <a:pt x="5835" y="238"/>
                        </a:lnTo>
                        <a:cubicBezTo>
                          <a:pt x="5937" y="161"/>
                          <a:pt x="5848" y="0"/>
                          <a:pt x="574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6" name="Google Shape;3206;p79"/>
                  <p:cNvSpPr/>
                  <p:nvPr/>
                </p:nvSpPr>
                <p:spPr>
                  <a:xfrm>
                    <a:off x="4255575" y="2143000"/>
                    <a:ext cx="151425" cy="193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7" h="7725" extrusionOk="0">
                        <a:moveTo>
                          <a:pt x="221" y="0"/>
                        </a:moveTo>
                        <a:cubicBezTo>
                          <a:pt x="109" y="0"/>
                          <a:pt x="1" y="85"/>
                          <a:pt x="38" y="215"/>
                        </a:cubicBezTo>
                        <a:cubicBezTo>
                          <a:pt x="1143" y="3193"/>
                          <a:pt x="2402" y="6387"/>
                          <a:pt x="5534" y="7707"/>
                        </a:cubicBezTo>
                        <a:cubicBezTo>
                          <a:pt x="5564" y="7719"/>
                          <a:pt x="5594" y="7725"/>
                          <a:pt x="5623" y="7725"/>
                        </a:cubicBezTo>
                        <a:cubicBezTo>
                          <a:pt x="5884" y="7725"/>
                          <a:pt x="6057" y="7262"/>
                          <a:pt x="5780" y="7124"/>
                        </a:cubicBezTo>
                        <a:cubicBezTo>
                          <a:pt x="2863" y="5773"/>
                          <a:pt x="1542" y="2948"/>
                          <a:pt x="406" y="123"/>
                        </a:cubicBezTo>
                        <a:cubicBezTo>
                          <a:pt x="370" y="37"/>
                          <a:pt x="294" y="0"/>
                          <a:pt x="22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7" name="Google Shape;3207;p79"/>
                  <p:cNvSpPr/>
                  <p:nvPr/>
                </p:nvSpPr>
                <p:spPr>
                  <a:xfrm>
                    <a:off x="4357950" y="2147250"/>
                    <a:ext cx="78775" cy="1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1" h="4734" extrusionOk="0">
                        <a:moveTo>
                          <a:pt x="282" y="0"/>
                        </a:moveTo>
                        <a:cubicBezTo>
                          <a:pt x="147" y="0"/>
                          <a:pt x="1" y="137"/>
                          <a:pt x="88" y="291"/>
                        </a:cubicBezTo>
                        <a:cubicBezTo>
                          <a:pt x="979" y="1764"/>
                          <a:pt x="1838" y="3238"/>
                          <a:pt x="2790" y="4651"/>
                        </a:cubicBezTo>
                        <a:cubicBezTo>
                          <a:pt x="2829" y="4710"/>
                          <a:pt x="2884" y="4734"/>
                          <a:pt x="2937" y="4734"/>
                        </a:cubicBezTo>
                        <a:cubicBezTo>
                          <a:pt x="3049" y="4734"/>
                          <a:pt x="3150" y="4623"/>
                          <a:pt x="3067" y="4497"/>
                        </a:cubicBezTo>
                        <a:cubicBezTo>
                          <a:pt x="2238" y="2993"/>
                          <a:pt x="1316" y="1549"/>
                          <a:pt x="426" y="76"/>
                        </a:cubicBezTo>
                        <a:cubicBezTo>
                          <a:pt x="390" y="23"/>
                          <a:pt x="337" y="0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8" name="Google Shape;3208;p79"/>
                  <p:cNvSpPr/>
                  <p:nvPr/>
                </p:nvSpPr>
                <p:spPr>
                  <a:xfrm>
                    <a:off x="4361875" y="2089925"/>
                    <a:ext cx="82525" cy="12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1" h="4983" extrusionOk="0">
                        <a:moveTo>
                          <a:pt x="240" y="1"/>
                        </a:moveTo>
                        <a:cubicBezTo>
                          <a:pt x="118" y="1"/>
                          <a:pt x="1" y="133"/>
                          <a:pt x="85" y="281"/>
                        </a:cubicBezTo>
                        <a:lnTo>
                          <a:pt x="85" y="250"/>
                        </a:lnTo>
                        <a:cubicBezTo>
                          <a:pt x="1006" y="1785"/>
                          <a:pt x="1896" y="3351"/>
                          <a:pt x="2879" y="4886"/>
                        </a:cubicBezTo>
                        <a:cubicBezTo>
                          <a:pt x="2918" y="4954"/>
                          <a:pt x="2978" y="4982"/>
                          <a:pt x="3038" y="4982"/>
                        </a:cubicBezTo>
                        <a:cubicBezTo>
                          <a:pt x="3169" y="4982"/>
                          <a:pt x="3301" y="4849"/>
                          <a:pt x="3217" y="4702"/>
                        </a:cubicBezTo>
                        <a:cubicBezTo>
                          <a:pt x="2295" y="3136"/>
                          <a:pt x="1344" y="1632"/>
                          <a:pt x="392" y="96"/>
                        </a:cubicBezTo>
                        <a:cubicBezTo>
                          <a:pt x="353" y="29"/>
                          <a:pt x="296" y="1"/>
                          <a:pt x="24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09" name="Google Shape;3209;p79"/>
                  <p:cNvSpPr/>
                  <p:nvPr/>
                </p:nvSpPr>
                <p:spPr>
                  <a:xfrm>
                    <a:off x="4452425" y="2075600"/>
                    <a:ext cx="41450" cy="106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8" h="4256" extrusionOk="0">
                        <a:moveTo>
                          <a:pt x="285" y="0"/>
                        </a:moveTo>
                        <a:cubicBezTo>
                          <a:pt x="142" y="0"/>
                          <a:pt x="0" y="118"/>
                          <a:pt x="55" y="301"/>
                        </a:cubicBezTo>
                        <a:lnTo>
                          <a:pt x="1130" y="4078"/>
                        </a:lnTo>
                        <a:cubicBezTo>
                          <a:pt x="1180" y="4202"/>
                          <a:pt x="1279" y="4256"/>
                          <a:pt x="1376" y="4256"/>
                        </a:cubicBezTo>
                        <a:cubicBezTo>
                          <a:pt x="1520" y="4256"/>
                          <a:pt x="1658" y="4138"/>
                          <a:pt x="1621" y="3955"/>
                        </a:cubicBezTo>
                        <a:lnTo>
                          <a:pt x="516" y="178"/>
                        </a:lnTo>
                        <a:cubicBezTo>
                          <a:pt x="479" y="54"/>
                          <a:pt x="381" y="0"/>
                          <a:pt x="28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0" name="Google Shape;3210;p79"/>
                  <p:cNvSpPr/>
                  <p:nvPr/>
                </p:nvSpPr>
                <p:spPr>
                  <a:xfrm>
                    <a:off x="4510300" y="2085700"/>
                    <a:ext cx="54925" cy="9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7" h="3870" extrusionOk="0">
                        <a:moveTo>
                          <a:pt x="257" y="0"/>
                        </a:moveTo>
                        <a:cubicBezTo>
                          <a:pt x="125" y="0"/>
                          <a:pt x="0" y="100"/>
                          <a:pt x="74" y="265"/>
                        </a:cubicBezTo>
                        <a:cubicBezTo>
                          <a:pt x="504" y="1463"/>
                          <a:pt x="1026" y="2630"/>
                          <a:pt x="1640" y="3735"/>
                        </a:cubicBezTo>
                        <a:cubicBezTo>
                          <a:pt x="1688" y="3831"/>
                          <a:pt x="1765" y="3870"/>
                          <a:pt x="1844" y="3870"/>
                        </a:cubicBezTo>
                        <a:cubicBezTo>
                          <a:pt x="2018" y="3870"/>
                          <a:pt x="2197" y="3680"/>
                          <a:pt x="2070" y="3489"/>
                        </a:cubicBezTo>
                        <a:cubicBezTo>
                          <a:pt x="1486" y="2384"/>
                          <a:pt x="964" y="1279"/>
                          <a:pt x="473" y="143"/>
                        </a:cubicBezTo>
                        <a:cubicBezTo>
                          <a:pt x="436" y="44"/>
                          <a:pt x="345" y="0"/>
                          <a:pt x="25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1" name="Google Shape;3211;p79"/>
                  <p:cNvSpPr/>
                  <p:nvPr/>
                </p:nvSpPr>
                <p:spPr>
                  <a:xfrm>
                    <a:off x="4582750" y="2017675"/>
                    <a:ext cx="45075" cy="15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" h="6188" extrusionOk="0">
                        <a:moveTo>
                          <a:pt x="323" y="0"/>
                        </a:moveTo>
                        <a:cubicBezTo>
                          <a:pt x="193" y="0"/>
                          <a:pt x="62" y="85"/>
                          <a:pt x="62" y="254"/>
                        </a:cubicBezTo>
                        <a:cubicBezTo>
                          <a:pt x="1" y="2188"/>
                          <a:pt x="339" y="4122"/>
                          <a:pt x="1014" y="5965"/>
                        </a:cubicBezTo>
                        <a:cubicBezTo>
                          <a:pt x="1086" y="6121"/>
                          <a:pt x="1233" y="6188"/>
                          <a:pt x="1374" y="6188"/>
                        </a:cubicBezTo>
                        <a:cubicBezTo>
                          <a:pt x="1595" y="6188"/>
                          <a:pt x="1802" y="6024"/>
                          <a:pt x="1690" y="5781"/>
                        </a:cubicBezTo>
                        <a:cubicBezTo>
                          <a:pt x="953" y="4030"/>
                          <a:pt x="584" y="2157"/>
                          <a:pt x="584" y="254"/>
                        </a:cubicBezTo>
                        <a:cubicBezTo>
                          <a:pt x="584" y="85"/>
                          <a:pt x="454" y="0"/>
                          <a:pt x="3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2" name="Google Shape;3212;p79"/>
                  <p:cNvSpPr/>
                  <p:nvPr/>
                </p:nvSpPr>
                <p:spPr>
                  <a:xfrm>
                    <a:off x="4636675" y="2046575"/>
                    <a:ext cx="29625" cy="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5" h="3198" extrusionOk="0">
                        <a:moveTo>
                          <a:pt x="354" y="0"/>
                        </a:moveTo>
                        <a:cubicBezTo>
                          <a:pt x="183" y="0"/>
                          <a:pt x="0" y="151"/>
                          <a:pt x="55" y="387"/>
                        </a:cubicBezTo>
                        <a:lnTo>
                          <a:pt x="485" y="2966"/>
                        </a:lnTo>
                        <a:cubicBezTo>
                          <a:pt x="522" y="3127"/>
                          <a:pt x="648" y="3198"/>
                          <a:pt x="779" y="3198"/>
                        </a:cubicBezTo>
                        <a:cubicBezTo>
                          <a:pt x="976" y="3198"/>
                          <a:pt x="1185" y="3040"/>
                          <a:pt x="1129" y="2782"/>
                        </a:cubicBezTo>
                        <a:lnTo>
                          <a:pt x="607" y="234"/>
                        </a:lnTo>
                        <a:cubicBezTo>
                          <a:pt x="582" y="71"/>
                          <a:pt x="471" y="0"/>
                          <a:pt x="35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3" name="Google Shape;3213;p79"/>
                  <p:cNvSpPr/>
                  <p:nvPr/>
                </p:nvSpPr>
                <p:spPr>
                  <a:xfrm>
                    <a:off x="4702675" y="2046250"/>
                    <a:ext cx="29975" cy="6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9" h="2430" extrusionOk="0">
                        <a:moveTo>
                          <a:pt x="371" y="0"/>
                        </a:moveTo>
                        <a:cubicBezTo>
                          <a:pt x="186" y="0"/>
                          <a:pt x="0" y="162"/>
                          <a:pt x="55" y="400"/>
                        </a:cubicBezTo>
                        <a:lnTo>
                          <a:pt x="547" y="2243"/>
                        </a:lnTo>
                        <a:cubicBezTo>
                          <a:pt x="606" y="2373"/>
                          <a:pt x="720" y="2430"/>
                          <a:pt x="834" y="2430"/>
                        </a:cubicBezTo>
                        <a:cubicBezTo>
                          <a:pt x="1016" y="2430"/>
                          <a:pt x="1199" y="2285"/>
                          <a:pt x="1161" y="2058"/>
                        </a:cubicBezTo>
                        <a:lnTo>
                          <a:pt x="670" y="247"/>
                        </a:lnTo>
                        <a:cubicBezTo>
                          <a:pt x="620" y="74"/>
                          <a:pt x="496" y="0"/>
                          <a:pt x="37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4" name="Google Shape;3214;p79"/>
                  <p:cNvSpPr/>
                  <p:nvPr/>
                </p:nvSpPr>
                <p:spPr>
                  <a:xfrm>
                    <a:off x="4773225" y="2035275"/>
                    <a:ext cx="107450" cy="117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8" h="4696" extrusionOk="0">
                        <a:moveTo>
                          <a:pt x="4110" y="0"/>
                        </a:moveTo>
                        <a:cubicBezTo>
                          <a:pt x="4080" y="0"/>
                          <a:pt x="4048" y="12"/>
                          <a:pt x="4019" y="41"/>
                        </a:cubicBezTo>
                        <a:lnTo>
                          <a:pt x="120" y="4401"/>
                        </a:lnTo>
                        <a:cubicBezTo>
                          <a:pt x="0" y="4520"/>
                          <a:pt x="104" y="4695"/>
                          <a:pt x="228" y="4695"/>
                        </a:cubicBezTo>
                        <a:cubicBezTo>
                          <a:pt x="263" y="4695"/>
                          <a:pt x="300" y="4681"/>
                          <a:pt x="335" y="4647"/>
                        </a:cubicBezTo>
                        <a:lnTo>
                          <a:pt x="4204" y="225"/>
                        </a:lnTo>
                        <a:cubicBezTo>
                          <a:pt x="4298" y="131"/>
                          <a:pt x="4211" y="0"/>
                          <a:pt x="411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5" name="Google Shape;3215;p79"/>
                  <p:cNvSpPr/>
                  <p:nvPr/>
                </p:nvSpPr>
                <p:spPr>
                  <a:xfrm>
                    <a:off x="4860675" y="2120925"/>
                    <a:ext cx="46775" cy="4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1" h="1980" extrusionOk="0">
                        <a:moveTo>
                          <a:pt x="1463" y="1"/>
                        </a:moveTo>
                        <a:cubicBezTo>
                          <a:pt x="1377" y="1"/>
                          <a:pt x="1291" y="34"/>
                          <a:pt x="1228" y="115"/>
                        </a:cubicBezTo>
                        <a:lnTo>
                          <a:pt x="153" y="1589"/>
                        </a:lnTo>
                        <a:cubicBezTo>
                          <a:pt x="1" y="1785"/>
                          <a:pt x="187" y="1980"/>
                          <a:pt x="385" y="1980"/>
                        </a:cubicBezTo>
                        <a:cubicBezTo>
                          <a:pt x="467" y="1980"/>
                          <a:pt x="551" y="1946"/>
                          <a:pt x="614" y="1866"/>
                        </a:cubicBezTo>
                        <a:lnTo>
                          <a:pt x="1719" y="392"/>
                        </a:lnTo>
                        <a:cubicBezTo>
                          <a:pt x="1871" y="196"/>
                          <a:pt x="1670" y="1"/>
                          <a:pt x="146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6" name="Google Shape;3216;p79"/>
                  <p:cNvSpPr/>
                  <p:nvPr/>
                </p:nvSpPr>
                <p:spPr>
                  <a:xfrm>
                    <a:off x="4951625" y="2160650"/>
                    <a:ext cx="17275" cy="40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1605" extrusionOk="0">
                        <a:moveTo>
                          <a:pt x="430" y="0"/>
                        </a:moveTo>
                        <a:cubicBezTo>
                          <a:pt x="292" y="0"/>
                          <a:pt x="138" y="92"/>
                          <a:pt x="108" y="277"/>
                        </a:cubicBezTo>
                        <a:lnTo>
                          <a:pt x="15" y="1351"/>
                        </a:lnTo>
                        <a:cubicBezTo>
                          <a:pt x="0" y="1520"/>
                          <a:pt x="123" y="1605"/>
                          <a:pt x="253" y="1605"/>
                        </a:cubicBezTo>
                        <a:cubicBezTo>
                          <a:pt x="384" y="1605"/>
                          <a:pt x="522" y="1520"/>
                          <a:pt x="537" y="1351"/>
                        </a:cubicBezTo>
                        <a:lnTo>
                          <a:pt x="660" y="277"/>
                        </a:lnTo>
                        <a:cubicBezTo>
                          <a:pt x="691" y="92"/>
                          <a:pt x="568" y="0"/>
                          <a:pt x="43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7" name="Google Shape;3217;p79"/>
                  <p:cNvSpPr/>
                  <p:nvPr/>
                </p:nvSpPr>
                <p:spPr>
                  <a:xfrm>
                    <a:off x="4961325" y="2218150"/>
                    <a:ext cx="72150" cy="93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6" h="3749" extrusionOk="0">
                        <a:moveTo>
                          <a:pt x="2683" y="1"/>
                        </a:moveTo>
                        <a:cubicBezTo>
                          <a:pt x="2642" y="1"/>
                          <a:pt x="2602" y="20"/>
                          <a:pt x="2575" y="65"/>
                        </a:cubicBezTo>
                        <a:cubicBezTo>
                          <a:pt x="1777" y="1231"/>
                          <a:pt x="978" y="2337"/>
                          <a:pt x="119" y="3411"/>
                        </a:cubicBezTo>
                        <a:cubicBezTo>
                          <a:pt x="1" y="3553"/>
                          <a:pt x="136" y="3749"/>
                          <a:pt x="261" y="3749"/>
                        </a:cubicBezTo>
                        <a:cubicBezTo>
                          <a:pt x="299" y="3749"/>
                          <a:pt x="336" y="3731"/>
                          <a:pt x="364" y="3688"/>
                        </a:cubicBezTo>
                        <a:cubicBezTo>
                          <a:pt x="1255" y="2552"/>
                          <a:pt x="2053" y="1416"/>
                          <a:pt x="2821" y="218"/>
                        </a:cubicBezTo>
                        <a:cubicBezTo>
                          <a:pt x="2886" y="110"/>
                          <a:pt x="2782" y="1"/>
                          <a:pt x="268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8" name="Google Shape;3218;p79"/>
                  <p:cNvSpPr/>
                  <p:nvPr/>
                </p:nvSpPr>
                <p:spPr>
                  <a:xfrm>
                    <a:off x="4997950" y="2231075"/>
                    <a:ext cx="84900" cy="103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6" h="4122" extrusionOk="0">
                        <a:moveTo>
                          <a:pt x="3048" y="1"/>
                        </a:moveTo>
                        <a:cubicBezTo>
                          <a:pt x="2994" y="1"/>
                          <a:pt x="2940" y="21"/>
                          <a:pt x="2891" y="70"/>
                        </a:cubicBezTo>
                        <a:cubicBezTo>
                          <a:pt x="1816" y="1175"/>
                          <a:pt x="895" y="2403"/>
                          <a:pt x="128" y="3754"/>
                        </a:cubicBezTo>
                        <a:cubicBezTo>
                          <a:pt x="0" y="3945"/>
                          <a:pt x="166" y="4121"/>
                          <a:pt x="341" y="4121"/>
                        </a:cubicBezTo>
                        <a:cubicBezTo>
                          <a:pt x="420" y="4121"/>
                          <a:pt x="500" y="4086"/>
                          <a:pt x="557" y="4000"/>
                        </a:cubicBezTo>
                        <a:cubicBezTo>
                          <a:pt x="1294" y="2710"/>
                          <a:pt x="2185" y="1482"/>
                          <a:pt x="3229" y="407"/>
                        </a:cubicBezTo>
                        <a:cubicBezTo>
                          <a:pt x="3395" y="241"/>
                          <a:pt x="3230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19" name="Google Shape;3219;p79"/>
                  <p:cNvSpPr/>
                  <p:nvPr/>
                </p:nvSpPr>
                <p:spPr>
                  <a:xfrm>
                    <a:off x="5031650" y="2246000"/>
                    <a:ext cx="116700" cy="15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8" h="6097" extrusionOk="0">
                        <a:moveTo>
                          <a:pt x="4365" y="1"/>
                        </a:moveTo>
                        <a:cubicBezTo>
                          <a:pt x="4313" y="1"/>
                          <a:pt x="4260" y="26"/>
                          <a:pt x="4215" y="87"/>
                        </a:cubicBezTo>
                        <a:cubicBezTo>
                          <a:pt x="2771" y="1898"/>
                          <a:pt x="1420" y="3771"/>
                          <a:pt x="131" y="5706"/>
                        </a:cubicBezTo>
                        <a:cubicBezTo>
                          <a:pt x="0" y="5901"/>
                          <a:pt x="193" y="6097"/>
                          <a:pt x="381" y="6097"/>
                        </a:cubicBezTo>
                        <a:cubicBezTo>
                          <a:pt x="460" y="6097"/>
                          <a:pt x="537" y="6063"/>
                          <a:pt x="591" y="5982"/>
                        </a:cubicBezTo>
                        <a:cubicBezTo>
                          <a:pt x="1820" y="4078"/>
                          <a:pt x="3140" y="2205"/>
                          <a:pt x="4552" y="394"/>
                        </a:cubicBezTo>
                        <a:cubicBezTo>
                          <a:pt x="4668" y="232"/>
                          <a:pt x="4523" y="1"/>
                          <a:pt x="436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0" name="Google Shape;3220;p79"/>
                  <p:cNvSpPr/>
                  <p:nvPr/>
                </p:nvSpPr>
                <p:spPr>
                  <a:xfrm>
                    <a:off x="5078350" y="2264950"/>
                    <a:ext cx="112225" cy="1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89" h="4956" extrusionOk="0">
                        <a:moveTo>
                          <a:pt x="4200" y="0"/>
                        </a:moveTo>
                        <a:cubicBezTo>
                          <a:pt x="4152" y="0"/>
                          <a:pt x="4104" y="20"/>
                          <a:pt x="4066" y="66"/>
                        </a:cubicBezTo>
                        <a:cubicBezTo>
                          <a:pt x="2838" y="1632"/>
                          <a:pt x="1548" y="3136"/>
                          <a:pt x="166" y="4579"/>
                        </a:cubicBezTo>
                        <a:cubicBezTo>
                          <a:pt x="0" y="4722"/>
                          <a:pt x="164" y="4956"/>
                          <a:pt x="332" y="4956"/>
                        </a:cubicBezTo>
                        <a:cubicBezTo>
                          <a:pt x="382" y="4956"/>
                          <a:pt x="432" y="4935"/>
                          <a:pt x="474" y="4886"/>
                        </a:cubicBezTo>
                        <a:cubicBezTo>
                          <a:pt x="1855" y="3443"/>
                          <a:pt x="3176" y="1908"/>
                          <a:pt x="4373" y="311"/>
                        </a:cubicBezTo>
                        <a:cubicBezTo>
                          <a:pt x="4488" y="173"/>
                          <a:pt x="4344" y="0"/>
                          <a:pt x="420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1" name="Google Shape;3221;p79"/>
                  <p:cNvSpPr/>
                  <p:nvPr/>
                </p:nvSpPr>
                <p:spPr>
                  <a:xfrm>
                    <a:off x="4303775" y="2315475"/>
                    <a:ext cx="159275" cy="18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71" h="7387" extrusionOk="0">
                        <a:moveTo>
                          <a:pt x="6198" y="1"/>
                        </a:moveTo>
                        <a:cubicBezTo>
                          <a:pt x="6152" y="1"/>
                          <a:pt x="6103" y="21"/>
                          <a:pt x="6063" y="71"/>
                        </a:cubicBezTo>
                        <a:cubicBezTo>
                          <a:pt x="4343" y="2620"/>
                          <a:pt x="2286" y="4769"/>
                          <a:pt x="167" y="6980"/>
                        </a:cubicBezTo>
                        <a:cubicBezTo>
                          <a:pt x="1" y="7146"/>
                          <a:pt x="147" y="7387"/>
                          <a:pt x="322" y="7387"/>
                        </a:cubicBezTo>
                        <a:cubicBezTo>
                          <a:pt x="373" y="7387"/>
                          <a:pt x="426" y="7366"/>
                          <a:pt x="474" y="7318"/>
                        </a:cubicBezTo>
                        <a:cubicBezTo>
                          <a:pt x="2746" y="5291"/>
                          <a:pt x="4650" y="2743"/>
                          <a:pt x="6308" y="194"/>
                        </a:cubicBezTo>
                        <a:cubicBezTo>
                          <a:pt x="6371" y="90"/>
                          <a:pt x="6293" y="1"/>
                          <a:pt x="619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2" name="Google Shape;3222;p79"/>
                  <p:cNvSpPr/>
                  <p:nvPr/>
                </p:nvSpPr>
                <p:spPr>
                  <a:xfrm>
                    <a:off x="4421550" y="2234925"/>
                    <a:ext cx="126775" cy="207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71" h="8299" extrusionOk="0">
                        <a:moveTo>
                          <a:pt x="4928" y="0"/>
                        </a:moveTo>
                        <a:cubicBezTo>
                          <a:pt x="4899" y="0"/>
                          <a:pt x="4870" y="11"/>
                          <a:pt x="4852" y="38"/>
                        </a:cubicBezTo>
                        <a:cubicBezTo>
                          <a:pt x="3747" y="1543"/>
                          <a:pt x="2703" y="3048"/>
                          <a:pt x="1689" y="4583"/>
                        </a:cubicBezTo>
                        <a:cubicBezTo>
                          <a:pt x="922" y="5688"/>
                          <a:pt x="123" y="6732"/>
                          <a:pt x="1" y="8114"/>
                        </a:cubicBezTo>
                        <a:cubicBezTo>
                          <a:pt x="1" y="8237"/>
                          <a:pt x="93" y="8298"/>
                          <a:pt x="189" y="8298"/>
                        </a:cubicBezTo>
                        <a:cubicBezTo>
                          <a:pt x="285" y="8298"/>
                          <a:pt x="384" y="8237"/>
                          <a:pt x="400" y="8114"/>
                        </a:cubicBezTo>
                        <a:cubicBezTo>
                          <a:pt x="553" y="6487"/>
                          <a:pt x="1751" y="5043"/>
                          <a:pt x="2611" y="3723"/>
                        </a:cubicBezTo>
                        <a:cubicBezTo>
                          <a:pt x="3409" y="2526"/>
                          <a:pt x="4207" y="1328"/>
                          <a:pt x="5006" y="130"/>
                        </a:cubicBezTo>
                        <a:cubicBezTo>
                          <a:pt x="5071" y="65"/>
                          <a:pt x="4998" y="0"/>
                          <a:pt x="492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3" name="Google Shape;3223;p79"/>
                  <p:cNvSpPr/>
                  <p:nvPr/>
                </p:nvSpPr>
                <p:spPr>
                  <a:xfrm>
                    <a:off x="4499850" y="2346325"/>
                    <a:ext cx="139800" cy="137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5516" extrusionOk="0">
                        <a:moveTo>
                          <a:pt x="5188" y="0"/>
                        </a:moveTo>
                        <a:cubicBezTo>
                          <a:pt x="5127" y="0"/>
                          <a:pt x="5064" y="20"/>
                          <a:pt x="5006" y="65"/>
                        </a:cubicBezTo>
                        <a:cubicBezTo>
                          <a:pt x="3900" y="987"/>
                          <a:pt x="2795" y="1938"/>
                          <a:pt x="1720" y="2890"/>
                        </a:cubicBezTo>
                        <a:cubicBezTo>
                          <a:pt x="983" y="3504"/>
                          <a:pt x="1" y="4180"/>
                          <a:pt x="31" y="5224"/>
                        </a:cubicBezTo>
                        <a:cubicBezTo>
                          <a:pt x="31" y="5413"/>
                          <a:pt x="185" y="5515"/>
                          <a:pt x="336" y="5515"/>
                        </a:cubicBezTo>
                        <a:cubicBezTo>
                          <a:pt x="456" y="5515"/>
                          <a:pt x="574" y="5452"/>
                          <a:pt x="615" y="5316"/>
                        </a:cubicBezTo>
                        <a:cubicBezTo>
                          <a:pt x="891" y="4211"/>
                          <a:pt x="2058" y="3412"/>
                          <a:pt x="2856" y="2675"/>
                        </a:cubicBezTo>
                        <a:cubicBezTo>
                          <a:pt x="3655" y="1938"/>
                          <a:pt x="4545" y="1171"/>
                          <a:pt x="5374" y="434"/>
                        </a:cubicBezTo>
                        <a:cubicBezTo>
                          <a:pt x="5592" y="265"/>
                          <a:pt x="5410" y="0"/>
                          <a:pt x="51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4" name="Google Shape;3224;p79"/>
                  <p:cNvSpPr/>
                  <p:nvPr/>
                </p:nvSpPr>
                <p:spPr>
                  <a:xfrm>
                    <a:off x="4610825" y="2366025"/>
                    <a:ext cx="77875" cy="9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5" h="3834" extrusionOk="0">
                        <a:moveTo>
                          <a:pt x="2817" y="0"/>
                        </a:moveTo>
                        <a:cubicBezTo>
                          <a:pt x="2774" y="0"/>
                          <a:pt x="2729" y="14"/>
                          <a:pt x="2685" y="45"/>
                        </a:cubicBezTo>
                        <a:cubicBezTo>
                          <a:pt x="1672" y="1058"/>
                          <a:pt x="812" y="2194"/>
                          <a:pt x="106" y="3453"/>
                        </a:cubicBezTo>
                        <a:cubicBezTo>
                          <a:pt x="0" y="3644"/>
                          <a:pt x="186" y="3834"/>
                          <a:pt x="361" y="3834"/>
                        </a:cubicBezTo>
                        <a:cubicBezTo>
                          <a:pt x="441" y="3834"/>
                          <a:pt x="519" y="3795"/>
                          <a:pt x="567" y="3699"/>
                        </a:cubicBezTo>
                        <a:cubicBezTo>
                          <a:pt x="1212" y="2471"/>
                          <a:pt x="2041" y="1365"/>
                          <a:pt x="2992" y="352"/>
                        </a:cubicBezTo>
                        <a:cubicBezTo>
                          <a:pt x="3115" y="205"/>
                          <a:pt x="2984" y="0"/>
                          <a:pt x="281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5" name="Google Shape;3225;p79"/>
                  <p:cNvSpPr/>
                  <p:nvPr/>
                </p:nvSpPr>
                <p:spPr>
                  <a:xfrm>
                    <a:off x="4673500" y="2384050"/>
                    <a:ext cx="78800" cy="10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2" h="4178" extrusionOk="0">
                        <a:moveTo>
                          <a:pt x="2864" y="0"/>
                        </a:moveTo>
                        <a:cubicBezTo>
                          <a:pt x="2818" y="0"/>
                          <a:pt x="2770" y="18"/>
                          <a:pt x="2727" y="61"/>
                        </a:cubicBezTo>
                        <a:cubicBezTo>
                          <a:pt x="1714" y="1228"/>
                          <a:pt x="823" y="2487"/>
                          <a:pt x="86" y="3838"/>
                        </a:cubicBezTo>
                        <a:cubicBezTo>
                          <a:pt x="1" y="4030"/>
                          <a:pt x="153" y="4177"/>
                          <a:pt x="315" y="4177"/>
                        </a:cubicBezTo>
                        <a:cubicBezTo>
                          <a:pt x="387" y="4177"/>
                          <a:pt x="460" y="4149"/>
                          <a:pt x="516" y="4083"/>
                        </a:cubicBezTo>
                        <a:cubicBezTo>
                          <a:pt x="1253" y="2794"/>
                          <a:pt x="2113" y="1535"/>
                          <a:pt x="3034" y="337"/>
                        </a:cubicBezTo>
                        <a:cubicBezTo>
                          <a:pt x="3152" y="196"/>
                          <a:pt x="3016" y="0"/>
                          <a:pt x="286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6" name="Google Shape;3226;p79"/>
                  <p:cNvSpPr/>
                  <p:nvPr/>
                </p:nvSpPr>
                <p:spPr>
                  <a:xfrm>
                    <a:off x="4724625" y="2428900"/>
                    <a:ext cx="71350" cy="8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4" h="3270" extrusionOk="0">
                        <a:moveTo>
                          <a:pt x="2518" y="1"/>
                        </a:moveTo>
                        <a:cubicBezTo>
                          <a:pt x="2463" y="1"/>
                          <a:pt x="2410" y="24"/>
                          <a:pt x="2371" y="79"/>
                        </a:cubicBezTo>
                        <a:lnTo>
                          <a:pt x="160" y="2842"/>
                        </a:lnTo>
                        <a:cubicBezTo>
                          <a:pt x="0" y="3047"/>
                          <a:pt x="180" y="3270"/>
                          <a:pt x="370" y="3270"/>
                        </a:cubicBezTo>
                        <a:cubicBezTo>
                          <a:pt x="436" y="3270"/>
                          <a:pt x="504" y="3243"/>
                          <a:pt x="559" y="3180"/>
                        </a:cubicBezTo>
                        <a:lnTo>
                          <a:pt x="2739" y="355"/>
                        </a:lnTo>
                        <a:cubicBezTo>
                          <a:pt x="2854" y="195"/>
                          <a:pt x="2679" y="1"/>
                          <a:pt x="251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7" name="Google Shape;3227;p79"/>
                  <p:cNvSpPr/>
                  <p:nvPr/>
                </p:nvSpPr>
                <p:spPr>
                  <a:xfrm>
                    <a:off x="4787650" y="2434500"/>
                    <a:ext cx="68925" cy="7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7" h="2988" extrusionOk="0">
                        <a:moveTo>
                          <a:pt x="2428" y="1"/>
                        </a:moveTo>
                        <a:cubicBezTo>
                          <a:pt x="2377" y="1"/>
                          <a:pt x="2324" y="21"/>
                          <a:pt x="2276" y="70"/>
                        </a:cubicBezTo>
                        <a:lnTo>
                          <a:pt x="188" y="2495"/>
                        </a:lnTo>
                        <a:cubicBezTo>
                          <a:pt x="0" y="2706"/>
                          <a:pt x="188" y="2988"/>
                          <a:pt x="396" y="2988"/>
                        </a:cubicBezTo>
                        <a:cubicBezTo>
                          <a:pt x="461" y="2988"/>
                          <a:pt x="528" y="2960"/>
                          <a:pt x="587" y="2895"/>
                        </a:cubicBezTo>
                        <a:lnTo>
                          <a:pt x="2613" y="407"/>
                        </a:lnTo>
                        <a:cubicBezTo>
                          <a:pt x="2756" y="241"/>
                          <a:pt x="2604" y="1"/>
                          <a:pt x="242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8" name="Google Shape;3228;p79"/>
                  <p:cNvSpPr/>
                  <p:nvPr/>
                </p:nvSpPr>
                <p:spPr>
                  <a:xfrm>
                    <a:off x="4835350" y="2434600"/>
                    <a:ext cx="80825" cy="7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3" h="2888" extrusionOk="0">
                        <a:moveTo>
                          <a:pt x="2836" y="1"/>
                        </a:moveTo>
                        <a:cubicBezTo>
                          <a:pt x="2780" y="1"/>
                          <a:pt x="2722" y="20"/>
                          <a:pt x="2671" y="66"/>
                        </a:cubicBezTo>
                        <a:lnTo>
                          <a:pt x="214" y="2369"/>
                        </a:lnTo>
                        <a:cubicBezTo>
                          <a:pt x="0" y="2582"/>
                          <a:pt x="209" y="2887"/>
                          <a:pt x="442" y="2887"/>
                        </a:cubicBezTo>
                        <a:cubicBezTo>
                          <a:pt x="511" y="2887"/>
                          <a:pt x="581" y="2861"/>
                          <a:pt x="644" y="2798"/>
                        </a:cubicBezTo>
                        <a:lnTo>
                          <a:pt x="3039" y="465"/>
                        </a:lnTo>
                        <a:cubicBezTo>
                          <a:pt x="3233" y="271"/>
                          <a:pt x="3044" y="1"/>
                          <a:pt x="283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29" name="Google Shape;3229;p79"/>
                  <p:cNvSpPr/>
                  <p:nvPr/>
                </p:nvSpPr>
                <p:spPr>
                  <a:xfrm>
                    <a:off x="4869225" y="2419250"/>
                    <a:ext cx="104525" cy="11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81" h="4555" extrusionOk="0">
                        <a:moveTo>
                          <a:pt x="3784" y="1"/>
                        </a:moveTo>
                        <a:cubicBezTo>
                          <a:pt x="3728" y="1"/>
                          <a:pt x="3670" y="20"/>
                          <a:pt x="3618" y="65"/>
                        </a:cubicBezTo>
                        <a:cubicBezTo>
                          <a:pt x="2421" y="1324"/>
                          <a:pt x="1254" y="2675"/>
                          <a:pt x="179" y="4057"/>
                        </a:cubicBezTo>
                        <a:cubicBezTo>
                          <a:pt x="0" y="4281"/>
                          <a:pt x="197" y="4554"/>
                          <a:pt x="424" y="4554"/>
                        </a:cubicBezTo>
                        <a:cubicBezTo>
                          <a:pt x="508" y="4554"/>
                          <a:pt x="596" y="4517"/>
                          <a:pt x="671" y="4426"/>
                        </a:cubicBezTo>
                        <a:cubicBezTo>
                          <a:pt x="1715" y="3044"/>
                          <a:pt x="2820" y="1724"/>
                          <a:pt x="3987" y="465"/>
                        </a:cubicBezTo>
                        <a:cubicBezTo>
                          <a:pt x="4181" y="271"/>
                          <a:pt x="3992" y="1"/>
                          <a:pt x="378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0" name="Google Shape;3230;p79"/>
                  <p:cNvSpPr/>
                  <p:nvPr/>
                </p:nvSpPr>
                <p:spPr>
                  <a:xfrm>
                    <a:off x="4823125" y="2375650"/>
                    <a:ext cx="68925" cy="3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7" h="1466" extrusionOk="0">
                        <a:moveTo>
                          <a:pt x="2492" y="0"/>
                        </a:moveTo>
                        <a:cubicBezTo>
                          <a:pt x="2461" y="0"/>
                          <a:pt x="2427" y="9"/>
                          <a:pt x="2392" y="29"/>
                        </a:cubicBezTo>
                        <a:lnTo>
                          <a:pt x="212" y="1103"/>
                        </a:lnTo>
                        <a:cubicBezTo>
                          <a:pt x="1" y="1182"/>
                          <a:pt x="130" y="1466"/>
                          <a:pt x="307" y="1466"/>
                        </a:cubicBezTo>
                        <a:cubicBezTo>
                          <a:pt x="336" y="1466"/>
                          <a:pt x="366" y="1458"/>
                          <a:pt x="396" y="1441"/>
                        </a:cubicBezTo>
                        <a:lnTo>
                          <a:pt x="2576" y="336"/>
                        </a:lnTo>
                        <a:cubicBezTo>
                          <a:pt x="2756" y="233"/>
                          <a:pt x="2656" y="0"/>
                          <a:pt x="249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1" name="Google Shape;3231;p79"/>
                  <p:cNvSpPr/>
                  <p:nvPr/>
                </p:nvSpPr>
                <p:spPr>
                  <a:xfrm>
                    <a:off x="4672900" y="2341800"/>
                    <a:ext cx="193250" cy="15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0" h="6392" extrusionOk="0">
                        <a:moveTo>
                          <a:pt x="7464" y="1"/>
                        </a:moveTo>
                        <a:cubicBezTo>
                          <a:pt x="7431" y="1"/>
                          <a:pt x="7394" y="10"/>
                          <a:pt x="7357" y="31"/>
                        </a:cubicBezTo>
                        <a:cubicBezTo>
                          <a:pt x="5883" y="707"/>
                          <a:pt x="4593" y="1659"/>
                          <a:pt x="3519" y="2826"/>
                        </a:cubicBezTo>
                        <a:cubicBezTo>
                          <a:pt x="3419" y="2950"/>
                          <a:pt x="3501" y="3135"/>
                          <a:pt x="3634" y="3135"/>
                        </a:cubicBezTo>
                        <a:cubicBezTo>
                          <a:pt x="3665" y="3135"/>
                          <a:pt x="3699" y="3125"/>
                          <a:pt x="3734" y="3102"/>
                        </a:cubicBezTo>
                        <a:lnTo>
                          <a:pt x="5392" y="2089"/>
                        </a:lnTo>
                        <a:cubicBezTo>
                          <a:pt x="5495" y="2037"/>
                          <a:pt x="5447" y="1921"/>
                          <a:pt x="5356" y="1921"/>
                        </a:cubicBezTo>
                        <a:cubicBezTo>
                          <a:pt x="5338" y="1921"/>
                          <a:pt x="5319" y="1925"/>
                          <a:pt x="5300" y="1935"/>
                        </a:cubicBezTo>
                        <a:lnTo>
                          <a:pt x="4621" y="2269"/>
                        </a:lnTo>
                        <a:lnTo>
                          <a:pt x="4621" y="2269"/>
                        </a:lnTo>
                        <a:cubicBezTo>
                          <a:pt x="5246" y="1736"/>
                          <a:pt x="5926" y="1261"/>
                          <a:pt x="6654" y="858"/>
                        </a:cubicBezTo>
                        <a:lnTo>
                          <a:pt x="6654" y="858"/>
                        </a:lnTo>
                        <a:cubicBezTo>
                          <a:pt x="4813" y="2925"/>
                          <a:pt x="2608" y="4538"/>
                          <a:pt x="233" y="5958"/>
                        </a:cubicBezTo>
                        <a:cubicBezTo>
                          <a:pt x="0" y="6087"/>
                          <a:pt x="138" y="6391"/>
                          <a:pt x="353" y="6391"/>
                        </a:cubicBezTo>
                        <a:cubicBezTo>
                          <a:pt x="393" y="6391"/>
                          <a:pt x="435" y="6381"/>
                          <a:pt x="479" y="6357"/>
                        </a:cubicBezTo>
                        <a:cubicBezTo>
                          <a:pt x="3306" y="5019"/>
                          <a:pt x="5622" y="2869"/>
                          <a:pt x="7545" y="412"/>
                        </a:cubicBezTo>
                        <a:lnTo>
                          <a:pt x="7545" y="412"/>
                        </a:lnTo>
                        <a:cubicBezTo>
                          <a:pt x="7554" y="408"/>
                          <a:pt x="7563" y="404"/>
                          <a:pt x="7572" y="400"/>
                        </a:cubicBezTo>
                        <a:lnTo>
                          <a:pt x="7564" y="389"/>
                        </a:lnTo>
                        <a:lnTo>
                          <a:pt x="7564" y="389"/>
                        </a:lnTo>
                        <a:cubicBezTo>
                          <a:pt x="7577" y="372"/>
                          <a:pt x="7590" y="355"/>
                          <a:pt x="7603" y="339"/>
                        </a:cubicBezTo>
                        <a:cubicBezTo>
                          <a:pt x="7729" y="212"/>
                          <a:pt x="7626" y="1"/>
                          <a:pt x="746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2" name="Google Shape;3232;p79"/>
                  <p:cNvSpPr/>
                  <p:nvPr/>
                </p:nvSpPr>
                <p:spPr>
                  <a:xfrm>
                    <a:off x="4774325" y="2436475"/>
                    <a:ext cx="52625" cy="8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5" h="3200" extrusionOk="0">
                        <a:moveTo>
                          <a:pt x="1868" y="1"/>
                        </a:moveTo>
                        <a:cubicBezTo>
                          <a:pt x="1811" y="1"/>
                          <a:pt x="1751" y="25"/>
                          <a:pt x="1703" y="83"/>
                        </a:cubicBezTo>
                        <a:lnTo>
                          <a:pt x="1734" y="83"/>
                        </a:lnTo>
                        <a:lnTo>
                          <a:pt x="106" y="2846"/>
                        </a:lnTo>
                        <a:cubicBezTo>
                          <a:pt x="0" y="3038"/>
                          <a:pt x="159" y="3199"/>
                          <a:pt x="317" y="3199"/>
                        </a:cubicBezTo>
                        <a:cubicBezTo>
                          <a:pt x="388" y="3199"/>
                          <a:pt x="458" y="3167"/>
                          <a:pt x="506" y="3092"/>
                        </a:cubicBezTo>
                        <a:lnTo>
                          <a:pt x="2041" y="267"/>
                        </a:lnTo>
                        <a:cubicBezTo>
                          <a:pt x="2104" y="119"/>
                          <a:pt x="1994" y="1"/>
                          <a:pt x="186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3" name="Google Shape;3233;p79"/>
                  <p:cNvSpPr/>
                  <p:nvPr/>
                </p:nvSpPr>
                <p:spPr>
                  <a:xfrm>
                    <a:off x="4856350" y="2387775"/>
                    <a:ext cx="25625" cy="5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5" h="2033" extrusionOk="0">
                        <a:moveTo>
                          <a:pt x="785" y="0"/>
                        </a:moveTo>
                        <a:cubicBezTo>
                          <a:pt x="729" y="0"/>
                          <a:pt x="672" y="29"/>
                          <a:pt x="633" y="96"/>
                        </a:cubicBezTo>
                        <a:cubicBezTo>
                          <a:pt x="357" y="649"/>
                          <a:pt x="172" y="1232"/>
                          <a:pt x="19" y="1846"/>
                        </a:cubicBezTo>
                        <a:cubicBezTo>
                          <a:pt x="1" y="1955"/>
                          <a:pt x="101" y="2032"/>
                          <a:pt x="192" y="2032"/>
                        </a:cubicBezTo>
                        <a:cubicBezTo>
                          <a:pt x="255" y="2032"/>
                          <a:pt x="313" y="1996"/>
                          <a:pt x="326" y="1908"/>
                        </a:cubicBezTo>
                        <a:cubicBezTo>
                          <a:pt x="479" y="1355"/>
                          <a:pt x="664" y="802"/>
                          <a:pt x="940" y="280"/>
                        </a:cubicBezTo>
                        <a:cubicBezTo>
                          <a:pt x="1024" y="133"/>
                          <a:pt x="907" y="0"/>
                          <a:pt x="78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4" name="Google Shape;3234;p79"/>
                  <p:cNvSpPr/>
                  <p:nvPr/>
                </p:nvSpPr>
                <p:spPr>
                  <a:xfrm>
                    <a:off x="4850900" y="2382625"/>
                    <a:ext cx="78275" cy="112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1" h="4505" extrusionOk="0">
                        <a:moveTo>
                          <a:pt x="2953" y="0"/>
                        </a:moveTo>
                        <a:cubicBezTo>
                          <a:pt x="2897" y="0"/>
                          <a:pt x="2840" y="27"/>
                          <a:pt x="2816" y="87"/>
                        </a:cubicBezTo>
                        <a:cubicBezTo>
                          <a:pt x="2202" y="1592"/>
                          <a:pt x="1281" y="2974"/>
                          <a:pt x="145" y="4140"/>
                        </a:cubicBezTo>
                        <a:cubicBezTo>
                          <a:pt x="0" y="4285"/>
                          <a:pt x="158" y="4504"/>
                          <a:pt x="321" y="4504"/>
                        </a:cubicBezTo>
                        <a:cubicBezTo>
                          <a:pt x="366" y="4504"/>
                          <a:pt x="412" y="4487"/>
                          <a:pt x="452" y="4448"/>
                        </a:cubicBezTo>
                        <a:cubicBezTo>
                          <a:pt x="1649" y="3250"/>
                          <a:pt x="2571" y="1776"/>
                          <a:pt x="3093" y="179"/>
                        </a:cubicBezTo>
                        <a:cubicBezTo>
                          <a:pt x="3130" y="67"/>
                          <a:pt x="3042" y="0"/>
                          <a:pt x="295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5" name="Google Shape;3235;p79"/>
                  <p:cNvSpPr/>
                  <p:nvPr/>
                </p:nvSpPr>
                <p:spPr>
                  <a:xfrm>
                    <a:off x="4684175" y="2424025"/>
                    <a:ext cx="80950" cy="91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" h="3669" extrusionOk="0">
                        <a:moveTo>
                          <a:pt x="2921" y="0"/>
                        </a:moveTo>
                        <a:cubicBezTo>
                          <a:pt x="2854" y="0"/>
                          <a:pt x="2784" y="26"/>
                          <a:pt x="2730" y="89"/>
                        </a:cubicBezTo>
                        <a:lnTo>
                          <a:pt x="2761" y="89"/>
                        </a:lnTo>
                        <a:cubicBezTo>
                          <a:pt x="1932" y="1256"/>
                          <a:pt x="980" y="2239"/>
                          <a:pt x="120" y="3344"/>
                        </a:cubicBezTo>
                        <a:cubicBezTo>
                          <a:pt x="0" y="3488"/>
                          <a:pt x="123" y="3669"/>
                          <a:pt x="270" y="3669"/>
                        </a:cubicBezTo>
                        <a:cubicBezTo>
                          <a:pt x="312" y="3669"/>
                          <a:pt x="356" y="3654"/>
                          <a:pt x="396" y="3621"/>
                        </a:cubicBezTo>
                        <a:cubicBezTo>
                          <a:pt x="1410" y="2607"/>
                          <a:pt x="2331" y="1502"/>
                          <a:pt x="3129" y="304"/>
                        </a:cubicBezTo>
                        <a:cubicBezTo>
                          <a:pt x="3238" y="152"/>
                          <a:pt x="3085" y="0"/>
                          <a:pt x="292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6" name="Google Shape;3236;p79"/>
                  <p:cNvSpPr/>
                  <p:nvPr/>
                </p:nvSpPr>
                <p:spPr>
                  <a:xfrm>
                    <a:off x="4614825" y="2418125"/>
                    <a:ext cx="79800" cy="6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2" h="2680" extrusionOk="0">
                        <a:moveTo>
                          <a:pt x="2900" y="1"/>
                        </a:moveTo>
                        <a:cubicBezTo>
                          <a:pt x="2857" y="1"/>
                          <a:pt x="2812" y="15"/>
                          <a:pt x="2771" y="49"/>
                        </a:cubicBezTo>
                        <a:cubicBezTo>
                          <a:pt x="1881" y="817"/>
                          <a:pt x="959" y="1554"/>
                          <a:pt x="130" y="2383"/>
                        </a:cubicBezTo>
                        <a:cubicBezTo>
                          <a:pt x="0" y="2487"/>
                          <a:pt x="113" y="2679"/>
                          <a:pt x="244" y="2679"/>
                        </a:cubicBezTo>
                        <a:cubicBezTo>
                          <a:pt x="267" y="2679"/>
                          <a:pt x="291" y="2673"/>
                          <a:pt x="315" y="2659"/>
                        </a:cubicBezTo>
                        <a:cubicBezTo>
                          <a:pt x="1266" y="1922"/>
                          <a:pt x="2126" y="1124"/>
                          <a:pt x="3047" y="325"/>
                        </a:cubicBezTo>
                        <a:cubicBezTo>
                          <a:pt x="3191" y="182"/>
                          <a:pt x="3055" y="1"/>
                          <a:pt x="290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7" name="Google Shape;3237;p79"/>
                  <p:cNvSpPr/>
                  <p:nvPr/>
                </p:nvSpPr>
                <p:spPr>
                  <a:xfrm>
                    <a:off x="4558075" y="2445500"/>
                    <a:ext cx="71550" cy="4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2" h="1894" extrusionOk="0">
                        <a:moveTo>
                          <a:pt x="2630" y="0"/>
                        </a:moveTo>
                        <a:cubicBezTo>
                          <a:pt x="2605" y="0"/>
                          <a:pt x="2579" y="9"/>
                          <a:pt x="2554" y="29"/>
                        </a:cubicBezTo>
                        <a:lnTo>
                          <a:pt x="128" y="1656"/>
                        </a:lnTo>
                        <a:cubicBezTo>
                          <a:pt x="1" y="1733"/>
                          <a:pt x="85" y="1894"/>
                          <a:pt x="187" y="1894"/>
                        </a:cubicBezTo>
                        <a:cubicBezTo>
                          <a:pt x="208" y="1894"/>
                          <a:pt x="230" y="1887"/>
                          <a:pt x="251" y="1871"/>
                        </a:cubicBezTo>
                        <a:lnTo>
                          <a:pt x="2707" y="305"/>
                        </a:lnTo>
                        <a:cubicBezTo>
                          <a:pt x="2862" y="228"/>
                          <a:pt x="2758" y="0"/>
                          <a:pt x="263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8" name="Google Shape;3238;p79"/>
                  <p:cNvSpPr/>
                  <p:nvPr/>
                </p:nvSpPr>
                <p:spPr>
                  <a:xfrm>
                    <a:off x="4451850" y="2386900"/>
                    <a:ext cx="111700" cy="9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8" h="3921" extrusionOk="0">
                        <a:moveTo>
                          <a:pt x="4210" y="0"/>
                        </a:moveTo>
                        <a:cubicBezTo>
                          <a:pt x="4176" y="0"/>
                          <a:pt x="4139" y="12"/>
                          <a:pt x="4101" y="39"/>
                        </a:cubicBezTo>
                        <a:cubicBezTo>
                          <a:pt x="2688" y="1114"/>
                          <a:pt x="1368" y="2311"/>
                          <a:pt x="140" y="3570"/>
                        </a:cubicBezTo>
                        <a:cubicBezTo>
                          <a:pt x="0" y="3710"/>
                          <a:pt x="125" y="3920"/>
                          <a:pt x="274" y="3920"/>
                        </a:cubicBezTo>
                        <a:cubicBezTo>
                          <a:pt x="321" y="3920"/>
                          <a:pt x="371" y="3899"/>
                          <a:pt x="416" y="3847"/>
                        </a:cubicBezTo>
                        <a:cubicBezTo>
                          <a:pt x="1614" y="2618"/>
                          <a:pt x="2934" y="1452"/>
                          <a:pt x="4316" y="408"/>
                        </a:cubicBezTo>
                        <a:cubicBezTo>
                          <a:pt x="4467" y="256"/>
                          <a:pt x="4369" y="0"/>
                          <a:pt x="421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9" name="Google Shape;3239;p79"/>
                  <p:cNvSpPr/>
                  <p:nvPr/>
                </p:nvSpPr>
                <p:spPr>
                  <a:xfrm>
                    <a:off x="4402125" y="2417150"/>
                    <a:ext cx="115950" cy="11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8" h="4583" extrusionOk="0">
                        <a:moveTo>
                          <a:pt x="4329" y="1"/>
                        </a:moveTo>
                        <a:cubicBezTo>
                          <a:pt x="4282" y="1"/>
                          <a:pt x="4233" y="17"/>
                          <a:pt x="4186" y="57"/>
                        </a:cubicBezTo>
                        <a:lnTo>
                          <a:pt x="163" y="4203"/>
                        </a:lnTo>
                        <a:cubicBezTo>
                          <a:pt x="0" y="4366"/>
                          <a:pt x="138" y="4583"/>
                          <a:pt x="309" y="4583"/>
                        </a:cubicBezTo>
                        <a:cubicBezTo>
                          <a:pt x="362" y="4583"/>
                          <a:pt x="419" y="4561"/>
                          <a:pt x="471" y="4510"/>
                        </a:cubicBezTo>
                        <a:lnTo>
                          <a:pt x="4493" y="364"/>
                        </a:lnTo>
                        <a:cubicBezTo>
                          <a:pt x="4637" y="220"/>
                          <a:pt x="4499" y="1"/>
                          <a:pt x="432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0" name="Google Shape;3240;p79"/>
                  <p:cNvSpPr/>
                  <p:nvPr/>
                </p:nvSpPr>
                <p:spPr>
                  <a:xfrm>
                    <a:off x="4682450" y="2347250"/>
                    <a:ext cx="199375" cy="13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75" h="5462" extrusionOk="0">
                        <a:moveTo>
                          <a:pt x="183" y="0"/>
                        </a:moveTo>
                        <a:cubicBezTo>
                          <a:pt x="94" y="0"/>
                          <a:pt x="0" y="116"/>
                          <a:pt x="97" y="213"/>
                        </a:cubicBezTo>
                        <a:cubicBezTo>
                          <a:pt x="2185" y="2393"/>
                          <a:pt x="4641" y="4143"/>
                          <a:pt x="7374" y="5433"/>
                        </a:cubicBezTo>
                        <a:cubicBezTo>
                          <a:pt x="7419" y="5453"/>
                          <a:pt x="7463" y="5462"/>
                          <a:pt x="7505" y="5462"/>
                        </a:cubicBezTo>
                        <a:cubicBezTo>
                          <a:pt x="7782" y="5462"/>
                          <a:pt x="7974" y="5075"/>
                          <a:pt x="7681" y="4941"/>
                        </a:cubicBezTo>
                        <a:cubicBezTo>
                          <a:pt x="4979" y="3682"/>
                          <a:pt x="2461" y="2024"/>
                          <a:pt x="250" y="28"/>
                        </a:cubicBezTo>
                        <a:cubicBezTo>
                          <a:pt x="231" y="9"/>
                          <a:pt x="207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1" name="Google Shape;3241;p79"/>
                  <p:cNvSpPr/>
                  <p:nvPr/>
                </p:nvSpPr>
                <p:spPr>
                  <a:xfrm>
                    <a:off x="4789050" y="2368075"/>
                    <a:ext cx="132025" cy="8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1" h="3528" extrusionOk="0">
                        <a:moveTo>
                          <a:pt x="330" y="0"/>
                        </a:moveTo>
                        <a:cubicBezTo>
                          <a:pt x="153" y="0"/>
                          <a:pt x="0" y="238"/>
                          <a:pt x="162" y="424"/>
                        </a:cubicBezTo>
                        <a:cubicBezTo>
                          <a:pt x="961" y="1314"/>
                          <a:pt x="1851" y="2112"/>
                          <a:pt x="2864" y="2757"/>
                        </a:cubicBezTo>
                        <a:cubicBezTo>
                          <a:pt x="3309" y="3046"/>
                          <a:pt x="3930" y="3528"/>
                          <a:pt x="4484" y="3528"/>
                        </a:cubicBezTo>
                        <a:cubicBezTo>
                          <a:pt x="4695" y="3528"/>
                          <a:pt x="4897" y="3458"/>
                          <a:pt x="5075" y="3279"/>
                        </a:cubicBezTo>
                        <a:cubicBezTo>
                          <a:pt x="5281" y="3048"/>
                          <a:pt x="5099" y="2752"/>
                          <a:pt x="4854" y="2752"/>
                        </a:cubicBezTo>
                        <a:cubicBezTo>
                          <a:pt x="4807" y="2752"/>
                          <a:pt x="4757" y="2763"/>
                          <a:pt x="4707" y="2788"/>
                        </a:cubicBezTo>
                        <a:cubicBezTo>
                          <a:pt x="4642" y="2821"/>
                          <a:pt x="4567" y="2835"/>
                          <a:pt x="4484" y="2835"/>
                        </a:cubicBezTo>
                        <a:cubicBezTo>
                          <a:pt x="3868" y="2835"/>
                          <a:pt x="2841" y="2015"/>
                          <a:pt x="2435" y="1744"/>
                        </a:cubicBezTo>
                        <a:cubicBezTo>
                          <a:pt x="1728" y="1253"/>
                          <a:pt x="1083" y="700"/>
                          <a:pt x="500" y="86"/>
                        </a:cubicBezTo>
                        <a:cubicBezTo>
                          <a:pt x="447" y="26"/>
                          <a:pt x="387" y="0"/>
                          <a:pt x="33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2" name="Google Shape;3242;p79"/>
                  <p:cNvSpPr/>
                  <p:nvPr/>
                </p:nvSpPr>
                <p:spPr>
                  <a:xfrm>
                    <a:off x="4833500" y="2345700"/>
                    <a:ext cx="151825" cy="93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3" h="3720" extrusionOk="0">
                        <a:moveTo>
                          <a:pt x="162" y="1"/>
                        </a:moveTo>
                        <a:cubicBezTo>
                          <a:pt x="80" y="1"/>
                          <a:pt x="1" y="117"/>
                          <a:pt x="73" y="213"/>
                        </a:cubicBezTo>
                        <a:cubicBezTo>
                          <a:pt x="1608" y="1841"/>
                          <a:pt x="3512" y="3038"/>
                          <a:pt x="5662" y="3714"/>
                        </a:cubicBezTo>
                        <a:cubicBezTo>
                          <a:pt x="5681" y="3718"/>
                          <a:pt x="5699" y="3719"/>
                          <a:pt x="5717" y="3719"/>
                        </a:cubicBezTo>
                        <a:cubicBezTo>
                          <a:pt x="5982" y="3719"/>
                          <a:pt x="6072" y="3309"/>
                          <a:pt x="5784" y="3222"/>
                        </a:cubicBezTo>
                        <a:cubicBezTo>
                          <a:pt x="3727" y="2578"/>
                          <a:pt x="1823" y="1503"/>
                          <a:pt x="227" y="29"/>
                        </a:cubicBezTo>
                        <a:cubicBezTo>
                          <a:pt x="207" y="9"/>
                          <a:pt x="185" y="1"/>
                          <a:pt x="16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3" name="Google Shape;3243;p79"/>
                  <p:cNvSpPr/>
                  <p:nvPr/>
                </p:nvSpPr>
                <p:spPr>
                  <a:xfrm>
                    <a:off x="4939350" y="2364950"/>
                    <a:ext cx="116300" cy="5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2" h="2239" extrusionOk="0">
                        <a:moveTo>
                          <a:pt x="329" y="1"/>
                        </a:moveTo>
                        <a:cubicBezTo>
                          <a:pt x="152" y="1"/>
                          <a:pt x="0" y="220"/>
                          <a:pt x="169" y="364"/>
                        </a:cubicBezTo>
                        <a:cubicBezTo>
                          <a:pt x="1274" y="1470"/>
                          <a:pt x="2748" y="2115"/>
                          <a:pt x="4314" y="2237"/>
                        </a:cubicBezTo>
                        <a:cubicBezTo>
                          <a:pt x="4323" y="2238"/>
                          <a:pt x="4332" y="2239"/>
                          <a:pt x="4341" y="2239"/>
                        </a:cubicBezTo>
                        <a:cubicBezTo>
                          <a:pt x="4651" y="2239"/>
                          <a:pt x="4643" y="1715"/>
                          <a:pt x="4314" y="1715"/>
                        </a:cubicBezTo>
                        <a:cubicBezTo>
                          <a:pt x="2871" y="1623"/>
                          <a:pt x="1489" y="1040"/>
                          <a:pt x="476" y="57"/>
                        </a:cubicBezTo>
                        <a:cubicBezTo>
                          <a:pt x="429" y="17"/>
                          <a:pt x="378" y="1"/>
                          <a:pt x="32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4" name="Google Shape;3244;p79"/>
                  <p:cNvSpPr/>
                  <p:nvPr/>
                </p:nvSpPr>
                <p:spPr>
                  <a:xfrm>
                    <a:off x="4977825" y="2292900"/>
                    <a:ext cx="100150" cy="8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6" h="3411" extrusionOk="0">
                        <a:moveTo>
                          <a:pt x="259" y="1"/>
                        </a:moveTo>
                        <a:cubicBezTo>
                          <a:pt x="144" y="1"/>
                          <a:pt x="0" y="112"/>
                          <a:pt x="42" y="237"/>
                        </a:cubicBezTo>
                        <a:cubicBezTo>
                          <a:pt x="656" y="1773"/>
                          <a:pt x="1946" y="2939"/>
                          <a:pt x="3543" y="3400"/>
                        </a:cubicBezTo>
                        <a:cubicBezTo>
                          <a:pt x="3568" y="3407"/>
                          <a:pt x="3593" y="3410"/>
                          <a:pt x="3617" y="3410"/>
                        </a:cubicBezTo>
                        <a:cubicBezTo>
                          <a:pt x="3901" y="3410"/>
                          <a:pt x="4006" y="2932"/>
                          <a:pt x="3665" y="2847"/>
                        </a:cubicBezTo>
                        <a:cubicBezTo>
                          <a:pt x="2192" y="2509"/>
                          <a:pt x="963" y="1496"/>
                          <a:pt x="380" y="84"/>
                        </a:cubicBezTo>
                        <a:cubicBezTo>
                          <a:pt x="360" y="25"/>
                          <a:pt x="313" y="1"/>
                          <a:pt x="25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5" name="Google Shape;3245;p79"/>
                  <p:cNvSpPr/>
                  <p:nvPr/>
                </p:nvSpPr>
                <p:spPr>
                  <a:xfrm>
                    <a:off x="5046975" y="2313525"/>
                    <a:ext cx="74100" cy="4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4" h="1850" extrusionOk="0">
                        <a:moveTo>
                          <a:pt x="379" y="1"/>
                        </a:moveTo>
                        <a:cubicBezTo>
                          <a:pt x="186" y="1"/>
                          <a:pt x="0" y="226"/>
                          <a:pt x="193" y="395"/>
                        </a:cubicBezTo>
                        <a:cubicBezTo>
                          <a:pt x="869" y="1009"/>
                          <a:pt x="1636" y="1470"/>
                          <a:pt x="2496" y="1838"/>
                        </a:cubicBezTo>
                        <a:cubicBezTo>
                          <a:pt x="2520" y="1846"/>
                          <a:pt x="2543" y="1849"/>
                          <a:pt x="2565" y="1849"/>
                        </a:cubicBezTo>
                        <a:cubicBezTo>
                          <a:pt x="2805" y="1849"/>
                          <a:pt x="2964" y="1428"/>
                          <a:pt x="2711" y="1316"/>
                        </a:cubicBezTo>
                        <a:cubicBezTo>
                          <a:pt x="1943" y="978"/>
                          <a:pt x="1207" y="548"/>
                          <a:pt x="531" y="57"/>
                        </a:cubicBezTo>
                        <a:cubicBezTo>
                          <a:pt x="485" y="17"/>
                          <a:pt x="431" y="1"/>
                          <a:pt x="37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6" name="Google Shape;3246;p79"/>
                  <p:cNvSpPr/>
                  <p:nvPr/>
                </p:nvSpPr>
                <p:spPr>
                  <a:xfrm>
                    <a:off x="5073475" y="2271850"/>
                    <a:ext cx="51625" cy="69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5" h="2766" extrusionOk="0">
                        <a:moveTo>
                          <a:pt x="289" y="1"/>
                        </a:moveTo>
                        <a:cubicBezTo>
                          <a:pt x="145" y="1"/>
                          <a:pt x="1" y="173"/>
                          <a:pt x="116" y="312"/>
                        </a:cubicBezTo>
                        <a:lnTo>
                          <a:pt x="85" y="281"/>
                        </a:lnTo>
                        <a:lnTo>
                          <a:pt x="85" y="281"/>
                        </a:lnTo>
                        <a:cubicBezTo>
                          <a:pt x="638" y="1018"/>
                          <a:pt x="1098" y="1816"/>
                          <a:pt x="1498" y="2645"/>
                        </a:cubicBezTo>
                        <a:cubicBezTo>
                          <a:pt x="1545" y="2730"/>
                          <a:pt x="1620" y="2765"/>
                          <a:pt x="1698" y="2765"/>
                        </a:cubicBezTo>
                        <a:cubicBezTo>
                          <a:pt x="1875" y="2765"/>
                          <a:pt x="2065" y="2582"/>
                          <a:pt x="1958" y="2369"/>
                        </a:cubicBezTo>
                        <a:cubicBezTo>
                          <a:pt x="1528" y="1540"/>
                          <a:pt x="1006" y="772"/>
                          <a:pt x="423" y="66"/>
                        </a:cubicBezTo>
                        <a:cubicBezTo>
                          <a:pt x="384" y="20"/>
                          <a:pt x="337" y="1"/>
                          <a:pt x="28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7" name="Google Shape;3247;p79"/>
                  <p:cNvSpPr/>
                  <p:nvPr/>
                </p:nvSpPr>
                <p:spPr>
                  <a:xfrm>
                    <a:off x="4531075" y="2391475"/>
                    <a:ext cx="122825" cy="11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3" h="4599" extrusionOk="0">
                        <a:moveTo>
                          <a:pt x="197" y="0"/>
                        </a:moveTo>
                        <a:cubicBezTo>
                          <a:pt x="94" y="0"/>
                          <a:pt x="1" y="137"/>
                          <a:pt x="72" y="255"/>
                        </a:cubicBezTo>
                        <a:cubicBezTo>
                          <a:pt x="1331" y="1852"/>
                          <a:pt x="2774" y="3295"/>
                          <a:pt x="4371" y="4554"/>
                        </a:cubicBezTo>
                        <a:cubicBezTo>
                          <a:pt x="4412" y="4585"/>
                          <a:pt x="4457" y="4599"/>
                          <a:pt x="4500" y="4599"/>
                        </a:cubicBezTo>
                        <a:cubicBezTo>
                          <a:pt x="4714" y="4599"/>
                          <a:pt x="4913" y="4272"/>
                          <a:pt x="4709" y="4094"/>
                        </a:cubicBezTo>
                        <a:lnTo>
                          <a:pt x="4494" y="3848"/>
                        </a:lnTo>
                        <a:cubicBezTo>
                          <a:pt x="4445" y="3806"/>
                          <a:pt x="4388" y="3788"/>
                          <a:pt x="4331" y="3788"/>
                        </a:cubicBezTo>
                        <a:lnTo>
                          <a:pt x="4331" y="3788"/>
                        </a:lnTo>
                        <a:cubicBezTo>
                          <a:pt x="2883" y="2656"/>
                          <a:pt x="1518" y="1415"/>
                          <a:pt x="287" y="40"/>
                        </a:cubicBezTo>
                        <a:cubicBezTo>
                          <a:pt x="259" y="12"/>
                          <a:pt x="227" y="0"/>
                          <a:pt x="19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8" name="Google Shape;3248;p79"/>
                  <p:cNvSpPr/>
                  <p:nvPr/>
                </p:nvSpPr>
                <p:spPr>
                  <a:xfrm>
                    <a:off x="4402325" y="2335925"/>
                    <a:ext cx="128325" cy="13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3" h="5272" extrusionOk="0">
                        <a:moveTo>
                          <a:pt x="226" y="0"/>
                        </a:moveTo>
                        <a:cubicBezTo>
                          <a:pt x="111" y="0"/>
                          <a:pt x="0" y="119"/>
                          <a:pt x="63" y="266"/>
                        </a:cubicBezTo>
                        <a:cubicBezTo>
                          <a:pt x="1199" y="2201"/>
                          <a:pt x="2735" y="3890"/>
                          <a:pt x="4546" y="5210"/>
                        </a:cubicBezTo>
                        <a:cubicBezTo>
                          <a:pt x="4600" y="5253"/>
                          <a:pt x="4655" y="5272"/>
                          <a:pt x="4707" y="5272"/>
                        </a:cubicBezTo>
                        <a:cubicBezTo>
                          <a:pt x="4951" y="5272"/>
                          <a:pt x="5132" y="4860"/>
                          <a:pt x="4853" y="4657"/>
                        </a:cubicBezTo>
                        <a:cubicBezTo>
                          <a:pt x="3042" y="3521"/>
                          <a:pt x="1476" y="1925"/>
                          <a:pt x="370" y="82"/>
                        </a:cubicBezTo>
                        <a:cubicBezTo>
                          <a:pt x="332" y="25"/>
                          <a:pt x="279" y="0"/>
                          <a:pt x="22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9" name="Google Shape;3249;p79"/>
                  <p:cNvSpPr/>
                  <p:nvPr/>
                </p:nvSpPr>
                <p:spPr>
                  <a:xfrm>
                    <a:off x="4398675" y="2385000"/>
                    <a:ext cx="86800" cy="6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2" h="2654" extrusionOk="0">
                        <a:moveTo>
                          <a:pt x="242" y="1"/>
                        </a:moveTo>
                        <a:cubicBezTo>
                          <a:pt x="114" y="1"/>
                          <a:pt x="1" y="152"/>
                          <a:pt x="117" y="269"/>
                        </a:cubicBezTo>
                        <a:cubicBezTo>
                          <a:pt x="1038" y="1190"/>
                          <a:pt x="2082" y="1957"/>
                          <a:pt x="3188" y="2633"/>
                        </a:cubicBezTo>
                        <a:cubicBezTo>
                          <a:pt x="3211" y="2647"/>
                          <a:pt x="3235" y="2653"/>
                          <a:pt x="3257" y="2653"/>
                        </a:cubicBezTo>
                        <a:cubicBezTo>
                          <a:pt x="3381" y="2653"/>
                          <a:pt x="3471" y="2465"/>
                          <a:pt x="3341" y="2387"/>
                        </a:cubicBezTo>
                        <a:cubicBezTo>
                          <a:pt x="2328" y="1620"/>
                          <a:pt x="1284" y="883"/>
                          <a:pt x="363" y="54"/>
                        </a:cubicBezTo>
                        <a:cubicBezTo>
                          <a:pt x="326" y="16"/>
                          <a:pt x="283" y="1"/>
                          <a:pt x="24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0" name="Google Shape;3250;p79"/>
                  <p:cNvSpPr/>
                  <p:nvPr/>
                </p:nvSpPr>
                <p:spPr>
                  <a:xfrm>
                    <a:off x="4305550" y="2373225"/>
                    <a:ext cx="96175" cy="109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7" h="4394" extrusionOk="0">
                        <a:moveTo>
                          <a:pt x="203" y="1"/>
                        </a:moveTo>
                        <a:cubicBezTo>
                          <a:pt x="104" y="1"/>
                          <a:pt x="0" y="109"/>
                          <a:pt x="65" y="218"/>
                        </a:cubicBezTo>
                        <a:cubicBezTo>
                          <a:pt x="956" y="1692"/>
                          <a:pt x="2061" y="3350"/>
                          <a:pt x="3474" y="4363"/>
                        </a:cubicBezTo>
                        <a:cubicBezTo>
                          <a:pt x="3505" y="4384"/>
                          <a:pt x="3538" y="4393"/>
                          <a:pt x="3570" y="4393"/>
                        </a:cubicBezTo>
                        <a:cubicBezTo>
                          <a:pt x="3721" y="4393"/>
                          <a:pt x="3847" y="4178"/>
                          <a:pt x="3719" y="4025"/>
                        </a:cubicBezTo>
                        <a:cubicBezTo>
                          <a:pt x="3167" y="3411"/>
                          <a:pt x="2491" y="2889"/>
                          <a:pt x="1938" y="2275"/>
                        </a:cubicBezTo>
                        <a:cubicBezTo>
                          <a:pt x="1355" y="1569"/>
                          <a:pt x="802" y="832"/>
                          <a:pt x="311" y="64"/>
                        </a:cubicBezTo>
                        <a:cubicBezTo>
                          <a:pt x="284" y="19"/>
                          <a:pt x="244" y="1"/>
                          <a:pt x="20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1" name="Google Shape;3251;p79"/>
                  <p:cNvSpPr/>
                  <p:nvPr/>
                </p:nvSpPr>
                <p:spPr>
                  <a:xfrm>
                    <a:off x="4241100" y="2372750"/>
                    <a:ext cx="59775" cy="11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1" h="4508" extrusionOk="0">
                        <a:moveTo>
                          <a:pt x="217" y="1"/>
                        </a:moveTo>
                        <a:cubicBezTo>
                          <a:pt x="112" y="1"/>
                          <a:pt x="1" y="120"/>
                          <a:pt x="64" y="267"/>
                        </a:cubicBezTo>
                        <a:lnTo>
                          <a:pt x="1999" y="4413"/>
                        </a:lnTo>
                        <a:cubicBezTo>
                          <a:pt x="2027" y="4479"/>
                          <a:pt x="2079" y="4508"/>
                          <a:pt x="2134" y="4508"/>
                        </a:cubicBezTo>
                        <a:cubicBezTo>
                          <a:pt x="2256" y="4508"/>
                          <a:pt x="2390" y="4367"/>
                          <a:pt x="2306" y="4198"/>
                        </a:cubicBezTo>
                        <a:lnTo>
                          <a:pt x="340" y="83"/>
                        </a:lnTo>
                        <a:cubicBezTo>
                          <a:pt x="312" y="26"/>
                          <a:pt x="265" y="1"/>
                          <a:pt x="21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2" name="Google Shape;3252;p79"/>
                  <p:cNvSpPr/>
                  <p:nvPr/>
                </p:nvSpPr>
                <p:spPr>
                  <a:xfrm>
                    <a:off x="4189725" y="2293450"/>
                    <a:ext cx="57200" cy="146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8" h="5846" extrusionOk="0">
                        <a:moveTo>
                          <a:pt x="207" y="1"/>
                        </a:moveTo>
                        <a:cubicBezTo>
                          <a:pt x="101" y="1"/>
                          <a:pt x="0" y="86"/>
                          <a:pt x="0" y="215"/>
                        </a:cubicBezTo>
                        <a:cubicBezTo>
                          <a:pt x="492" y="2088"/>
                          <a:pt x="1106" y="3900"/>
                          <a:pt x="1812" y="5712"/>
                        </a:cubicBezTo>
                        <a:cubicBezTo>
                          <a:pt x="1847" y="5805"/>
                          <a:pt x="1932" y="5845"/>
                          <a:pt x="2016" y="5845"/>
                        </a:cubicBezTo>
                        <a:cubicBezTo>
                          <a:pt x="2152" y="5845"/>
                          <a:pt x="2287" y="5741"/>
                          <a:pt x="2211" y="5589"/>
                        </a:cubicBezTo>
                        <a:cubicBezTo>
                          <a:pt x="1566" y="3777"/>
                          <a:pt x="922" y="1965"/>
                          <a:pt x="400" y="123"/>
                        </a:cubicBezTo>
                        <a:cubicBezTo>
                          <a:pt x="351" y="38"/>
                          <a:pt x="278" y="1"/>
                          <a:pt x="20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3" name="Google Shape;3253;p79"/>
                  <p:cNvSpPr/>
                  <p:nvPr/>
                </p:nvSpPr>
                <p:spPr>
                  <a:xfrm>
                    <a:off x="4212125" y="2274200"/>
                    <a:ext cx="42425" cy="84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7" h="3388" extrusionOk="0">
                        <a:moveTo>
                          <a:pt x="273" y="0"/>
                        </a:moveTo>
                        <a:cubicBezTo>
                          <a:pt x="136" y="0"/>
                          <a:pt x="0" y="112"/>
                          <a:pt x="56" y="279"/>
                        </a:cubicBezTo>
                        <a:lnTo>
                          <a:pt x="1100" y="3196"/>
                        </a:lnTo>
                        <a:cubicBezTo>
                          <a:pt x="1149" y="3331"/>
                          <a:pt x="1261" y="3387"/>
                          <a:pt x="1371" y="3387"/>
                        </a:cubicBezTo>
                        <a:cubicBezTo>
                          <a:pt x="1537" y="3387"/>
                          <a:pt x="1696" y="3258"/>
                          <a:pt x="1622" y="3073"/>
                        </a:cubicBezTo>
                        <a:lnTo>
                          <a:pt x="486" y="156"/>
                        </a:lnTo>
                        <a:cubicBezTo>
                          <a:pt x="450" y="47"/>
                          <a:pt x="361" y="0"/>
                          <a:pt x="27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4" name="Google Shape;3254;p79"/>
                  <p:cNvSpPr/>
                  <p:nvPr/>
                </p:nvSpPr>
                <p:spPr>
                  <a:xfrm>
                    <a:off x="4245175" y="2216300"/>
                    <a:ext cx="57775" cy="8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1" h="3378" extrusionOk="0">
                        <a:moveTo>
                          <a:pt x="302" y="0"/>
                        </a:moveTo>
                        <a:cubicBezTo>
                          <a:pt x="151" y="0"/>
                          <a:pt x="0" y="162"/>
                          <a:pt x="85" y="353"/>
                        </a:cubicBezTo>
                        <a:lnTo>
                          <a:pt x="1774" y="3271"/>
                        </a:lnTo>
                        <a:cubicBezTo>
                          <a:pt x="1830" y="3345"/>
                          <a:pt x="1906" y="3377"/>
                          <a:pt x="1980" y="3377"/>
                        </a:cubicBezTo>
                        <a:cubicBezTo>
                          <a:pt x="2150" y="3377"/>
                          <a:pt x="2311" y="3208"/>
                          <a:pt x="2204" y="2994"/>
                        </a:cubicBezTo>
                        <a:lnTo>
                          <a:pt x="485" y="108"/>
                        </a:lnTo>
                        <a:cubicBezTo>
                          <a:pt x="437" y="32"/>
                          <a:pt x="370" y="0"/>
                          <a:pt x="30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5" name="Google Shape;3255;p79"/>
                  <p:cNvSpPr/>
                  <p:nvPr/>
                </p:nvSpPr>
                <p:spPr>
                  <a:xfrm>
                    <a:off x="4270800" y="2156350"/>
                    <a:ext cx="52200" cy="135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8" h="5417" extrusionOk="0">
                        <a:moveTo>
                          <a:pt x="350" y="0"/>
                        </a:moveTo>
                        <a:cubicBezTo>
                          <a:pt x="176" y="0"/>
                          <a:pt x="1" y="150"/>
                          <a:pt x="74" y="387"/>
                        </a:cubicBezTo>
                        <a:cubicBezTo>
                          <a:pt x="534" y="2015"/>
                          <a:pt x="933" y="3673"/>
                          <a:pt x="1548" y="5239"/>
                        </a:cubicBezTo>
                        <a:cubicBezTo>
                          <a:pt x="1597" y="5363"/>
                          <a:pt x="1697" y="5417"/>
                          <a:pt x="1796" y="5417"/>
                        </a:cubicBezTo>
                        <a:cubicBezTo>
                          <a:pt x="1942" y="5417"/>
                          <a:pt x="2088" y="5299"/>
                          <a:pt x="2070" y="5116"/>
                        </a:cubicBezTo>
                        <a:cubicBezTo>
                          <a:pt x="1701" y="3458"/>
                          <a:pt x="1118" y="1830"/>
                          <a:pt x="626" y="234"/>
                        </a:cubicBezTo>
                        <a:cubicBezTo>
                          <a:pt x="589" y="71"/>
                          <a:pt x="470" y="0"/>
                          <a:pt x="35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6" name="Google Shape;3256;p79"/>
                  <p:cNvSpPr/>
                  <p:nvPr/>
                </p:nvSpPr>
                <p:spPr>
                  <a:xfrm>
                    <a:off x="4288925" y="2235025"/>
                    <a:ext cx="41400" cy="5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6" h="2398" extrusionOk="0">
                        <a:moveTo>
                          <a:pt x="277" y="1"/>
                        </a:moveTo>
                        <a:cubicBezTo>
                          <a:pt x="135" y="1"/>
                          <a:pt x="1" y="141"/>
                          <a:pt x="86" y="311"/>
                        </a:cubicBezTo>
                        <a:lnTo>
                          <a:pt x="55" y="311"/>
                        </a:lnTo>
                        <a:lnTo>
                          <a:pt x="1130" y="2276"/>
                        </a:lnTo>
                        <a:cubicBezTo>
                          <a:pt x="1177" y="2362"/>
                          <a:pt x="1251" y="2397"/>
                          <a:pt x="1325" y="2397"/>
                        </a:cubicBezTo>
                        <a:cubicBezTo>
                          <a:pt x="1491" y="2397"/>
                          <a:pt x="1656" y="2221"/>
                          <a:pt x="1529" y="2030"/>
                        </a:cubicBezTo>
                        <a:lnTo>
                          <a:pt x="454" y="96"/>
                        </a:lnTo>
                        <a:cubicBezTo>
                          <a:pt x="406" y="29"/>
                          <a:pt x="341" y="1"/>
                          <a:pt x="27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7" name="Google Shape;3257;p79"/>
                  <p:cNvSpPr/>
                  <p:nvPr/>
                </p:nvSpPr>
                <p:spPr>
                  <a:xfrm>
                    <a:off x="4182025" y="2185400"/>
                    <a:ext cx="122550" cy="23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2" h="9485" extrusionOk="0">
                        <a:moveTo>
                          <a:pt x="186" y="1"/>
                        </a:moveTo>
                        <a:cubicBezTo>
                          <a:pt x="92" y="1"/>
                          <a:pt x="1" y="104"/>
                          <a:pt x="63" y="208"/>
                        </a:cubicBezTo>
                        <a:cubicBezTo>
                          <a:pt x="1629" y="3125"/>
                          <a:pt x="2949" y="6134"/>
                          <a:pt x="4024" y="9205"/>
                        </a:cubicBezTo>
                        <a:cubicBezTo>
                          <a:pt x="4097" y="9401"/>
                          <a:pt x="4265" y="9485"/>
                          <a:pt x="4427" y="9485"/>
                        </a:cubicBezTo>
                        <a:cubicBezTo>
                          <a:pt x="4670" y="9485"/>
                          <a:pt x="4902" y="9297"/>
                          <a:pt x="4791" y="9020"/>
                        </a:cubicBezTo>
                        <a:cubicBezTo>
                          <a:pt x="3594" y="5888"/>
                          <a:pt x="2089" y="2910"/>
                          <a:pt x="308" y="85"/>
                        </a:cubicBezTo>
                        <a:cubicBezTo>
                          <a:pt x="278" y="25"/>
                          <a:pt x="232" y="1"/>
                          <a:pt x="18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8" name="Google Shape;3258;p79"/>
                  <p:cNvSpPr/>
                  <p:nvPr/>
                </p:nvSpPr>
                <p:spPr>
                  <a:xfrm>
                    <a:off x="4250650" y="2199000"/>
                    <a:ext cx="73475" cy="161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9" h="6440" extrusionOk="0">
                        <a:moveTo>
                          <a:pt x="86" y="0"/>
                        </a:moveTo>
                        <a:cubicBezTo>
                          <a:pt x="44" y="0"/>
                          <a:pt x="0" y="34"/>
                          <a:pt x="20" y="94"/>
                        </a:cubicBezTo>
                        <a:lnTo>
                          <a:pt x="20" y="63"/>
                        </a:lnTo>
                        <a:cubicBezTo>
                          <a:pt x="603" y="2274"/>
                          <a:pt x="1494" y="4362"/>
                          <a:pt x="2599" y="6358"/>
                        </a:cubicBezTo>
                        <a:cubicBezTo>
                          <a:pt x="2628" y="6415"/>
                          <a:pt x="2675" y="6440"/>
                          <a:pt x="2723" y="6440"/>
                        </a:cubicBezTo>
                        <a:cubicBezTo>
                          <a:pt x="2828" y="6440"/>
                          <a:pt x="2939" y="6321"/>
                          <a:pt x="2876" y="6173"/>
                        </a:cubicBezTo>
                        <a:cubicBezTo>
                          <a:pt x="1739" y="4239"/>
                          <a:pt x="818" y="2182"/>
                          <a:pt x="143" y="32"/>
                        </a:cubicBezTo>
                        <a:cubicBezTo>
                          <a:pt x="132" y="10"/>
                          <a:pt x="10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9" name="Google Shape;3259;p79"/>
                  <p:cNvSpPr/>
                  <p:nvPr/>
                </p:nvSpPr>
                <p:spPr>
                  <a:xfrm>
                    <a:off x="4302100" y="2080100"/>
                    <a:ext cx="62650" cy="162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6" h="6503" extrusionOk="0">
                        <a:moveTo>
                          <a:pt x="229" y="0"/>
                        </a:moveTo>
                        <a:cubicBezTo>
                          <a:pt x="120" y="0"/>
                          <a:pt x="0" y="93"/>
                          <a:pt x="19" y="244"/>
                        </a:cubicBezTo>
                        <a:lnTo>
                          <a:pt x="50" y="244"/>
                        </a:lnTo>
                        <a:cubicBezTo>
                          <a:pt x="480" y="2362"/>
                          <a:pt x="1155" y="4420"/>
                          <a:pt x="2046" y="6385"/>
                        </a:cubicBezTo>
                        <a:cubicBezTo>
                          <a:pt x="2077" y="6468"/>
                          <a:pt x="2144" y="6502"/>
                          <a:pt x="2214" y="6502"/>
                        </a:cubicBezTo>
                        <a:cubicBezTo>
                          <a:pt x="2352" y="6502"/>
                          <a:pt x="2506" y="6373"/>
                          <a:pt x="2445" y="6231"/>
                        </a:cubicBezTo>
                        <a:cubicBezTo>
                          <a:pt x="1585" y="4266"/>
                          <a:pt x="910" y="2209"/>
                          <a:pt x="388" y="121"/>
                        </a:cubicBezTo>
                        <a:cubicBezTo>
                          <a:pt x="364" y="38"/>
                          <a:pt x="299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0" name="Google Shape;3260;p79"/>
                  <p:cNvSpPr/>
                  <p:nvPr/>
                </p:nvSpPr>
                <p:spPr>
                  <a:xfrm>
                    <a:off x="4355800" y="2051300"/>
                    <a:ext cx="59600" cy="12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4" h="5111" extrusionOk="0">
                        <a:moveTo>
                          <a:pt x="146" y="0"/>
                        </a:moveTo>
                        <a:cubicBezTo>
                          <a:pt x="75" y="0"/>
                          <a:pt x="0" y="55"/>
                          <a:pt x="21" y="137"/>
                        </a:cubicBezTo>
                        <a:lnTo>
                          <a:pt x="2078" y="5019"/>
                        </a:lnTo>
                        <a:cubicBezTo>
                          <a:pt x="2099" y="5083"/>
                          <a:pt x="2147" y="5110"/>
                          <a:pt x="2196" y="5110"/>
                        </a:cubicBezTo>
                        <a:cubicBezTo>
                          <a:pt x="2287" y="5110"/>
                          <a:pt x="2384" y="5016"/>
                          <a:pt x="2324" y="4896"/>
                        </a:cubicBezTo>
                        <a:lnTo>
                          <a:pt x="236" y="45"/>
                        </a:lnTo>
                        <a:cubicBezTo>
                          <a:pt x="215" y="14"/>
                          <a:pt x="181" y="0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1" name="Google Shape;3261;p79"/>
                  <p:cNvSpPr/>
                  <p:nvPr/>
                </p:nvSpPr>
                <p:spPr>
                  <a:xfrm>
                    <a:off x="4460700" y="2062375"/>
                    <a:ext cx="24300" cy="10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2" h="4203" extrusionOk="0">
                        <a:moveTo>
                          <a:pt x="185" y="1"/>
                        </a:moveTo>
                        <a:cubicBezTo>
                          <a:pt x="97" y="1"/>
                          <a:pt x="9" y="57"/>
                          <a:pt x="1" y="168"/>
                        </a:cubicBezTo>
                        <a:lnTo>
                          <a:pt x="1" y="168"/>
                        </a:lnTo>
                        <a:cubicBezTo>
                          <a:pt x="1" y="163"/>
                          <a:pt x="1" y="159"/>
                          <a:pt x="1" y="154"/>
                        </a:cubicBezTo>
                        <a:lnTo>
                          <a:pt x="1" y="185"/>
                        </a:lnTo>
                        <a:cubicBezTo>
                          <a:pt x="1" y="179"/>
                          <a:pt x="1" y="173"/>
                          <a:pt x="1" y="168"/>
                        </a:cubicBezTo>
                        <a:lnTo>
                          <a:pt x="1" y="168"/>
                        </a:lnTo>
                        <a:cubicBezTo>
                          <a:pt x="63" y="1514"/>
                          <a:pt x="278" y="2830"/>
                          <a:pt x="645" y="4115"/>
                        </a:cubicBezTo>
                        <a:cubicBezTo>
                          <a:pt x="669" y="4175"/>
                          <a:pt x="726" y="4202"/>
                          <a:pt x="784" y="4202"/>
                        </a:cubicBezTo>
                        <a:cubicBezTo>
                          <a:pt x="876" y="4202"/>
                          <a:pt x="971" y="4136"/>
                          <a:pt x="952" y="4023"/>
                        </a:cubicBezTo>
                        <a:cubicBezTo>
                          <a:pt x="676" y="2764"/>
                          <a:pt x="492" y="1475"/>
                          <a:pt x="369" y="185"/>
                        </a:cubicBezTo>
                        <a:cubicBezTo>
                          <a:pt x="369" y="62"/>
                          <a:pt x="277" y="1"/>
                          <a:pt x="18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3262" name="Google Shape;3262;p79"/>
            <p:cNvSpPr/>
            <p:nvPr/>
          </p:nvSpPr>
          <p:spPr>
            <a:xfrm flipH="1">
              <a:off x="5588862" y="1577824"/>
              <a:ext cx="877860" cy="1150272"/>
            </a:xfrm>
            <a:custGeom>
              <a:avLst/>
              <a:gdLst/>
              <a:ahLst/>
              <a:cxnLst/>
              <a:rect l="l" t="t" r="r" b="b"/>
              <a:pathLst>
                <a:path w="17811" h="23338" fill="none" extrusionOk="0">
                  <a:moveTo>
                    <a:pt x="17810" y="23337"/>
                  </a:moveTo>
                  <a:cubicBezTo>
                    <a:pt x="14955" y="19253"/>
                    <a:pt x="11577" y="15661"/>
                    <a:pt x="8936" y="11423"/>
                  </a:cubicBezTo>
                  <a:cubicBezTo>
                    <a:pt x="6357" y="7278"/>
                    <a:pt x="2519" y="4146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7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aveikslėlis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75" y="3399893"/>
            <a:ext cx="615749" cy="1743607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93" y="3500363"/>
            <a:ext cx="914479" cy="169483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613839" y="3952227"/>
            <a:ext cx="461118" cy="129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8084" cy="514350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84" y="0"/>
            <a:ext cx="41959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p79"/>
          <p:cNvSpPr txBox="1">
            <a:spLocks noGrp="1"/>
          </p:cNvSpPr>
          <p:nvPr>
            <p:ph type="title"/>
          </p:nvPr>
        </p:nvSpPr>
        <p:spPr>
          <a:xfrm>
            <a:off x="2535419" y="229044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lt-LT" sz="2800" dirty="0" smtClean="0">
                <a:latin typeface="Comic Sans MS" panose="030F0702030302020204" pitchFamily="66" charset="0"/>
              </a:rPr>
              <a:t>Iššūkis </a:t>
            </a: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„</a:t>
            </a:r>
            <a:r>
              <a:rPr lang="en-GB" sz="2800" dirty="0" err="1">
                <a:latin typeface="Comic Sans MS" panose="030F0702030302020204" pitchFamily="66" charset="0"/>
              </a:rPr>
              <a:t>Tvaresnis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pasirinkimas</a:t>
            </a:r>
            <a:r>
              <a:rPr lang="en-GB" sz="2800" dirty="0">
                <a:latin typeface="Comic Sans MS" panose="030F0702030302020204" pitchFamily="66" charset="0"/>
              </a:rPr>
              <a:t>“ 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3081" name="Google Shape;3081;p7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2" name="Google Shape;3082;p7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3083" name="Google Shape;3083;p7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7" name="Google Shape;3087;p79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240" y="660412"/>
            <a:ext cx="1127858" cy="1079086"/>
          </a:xfrm>
          <a:prstGeom prst="rect">
            <a:avLst/>
          </a:prstGeom>
        </p:spPr>
      </p:pic>
      <p:sp>
        <p:nvSpPr>
          <p:cNvPr id="3093" name="Google Shape;3093;p79"/>
          <p:cNvSpPr/>
          <p:nvPr/>
        </p:nvSpPr>
        <p:spPr>
          <a:xfrm>
            <a:off x="3790335" y="3751043"/>
            <a:ext cx="4549877" cy="121518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Pasigamintus maišelius reklamavome ir skatinome juos naudoti vietoj plastikinių</a:t>
            </a:r>
            <a:endParaRPr sz="1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92" name="Google Shape;3092;p79">
            <a:hlinkClick r:id="" action="ppaction://noaction"/>
          </p:cNvPr>
          <p:cNvSpPr txBox="1"/>
          <p:nvPr/>
        </p:nvSpPr>
        <p:spPr>
          <a:xfrm>
            <a:off x="5282669" y="1029337"/>
            <a:ext cx="22230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rgbClr val="FFFFFF"/>
                </a:solidFill>
                <a:latin typeface="Comic Sans MS" panose="030F0702030302020204" pitchFamily="66" charset="0"/>
                <a:ea typeface="Nunito"/>
                <a:cs typeface="Nunito"/>
                <a:sym typeface="Nunito"/>
              </a:rPr>
              <a:t>IV</a:t>
            </a:r>
            <a:endParaRPr sz="4400" dirty="0">
              <a:solidFill>
                <a:srgbClr val="FFFFFF"/>
              </a:solidFill>
              <a:latin typeface="Comic Sans MS" panose="030F0702030302020204" pitchFamily="66" charset="0"/>
              <a:ea typeface="Nunito"/>
              <a:cs typeface="Nunito"/>
              <a:sym typeface="Nunito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29" y="1739498"/>
            <a:ext cx="2737341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avadinimas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95" y="0"/>
            <a:ext cx="79078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6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78"/>
          <p:cNvSpPr/>
          <p:nvPr/>
        </p:nvSpPr>
        <p:spPr>
          <a:xfrm rot="10800000">
            <a:off x="3837588" y="1019545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78"/>
          <p:cNvSpPr txBox="1">
            <a:spLocks noGrp="1"/>
          </p:cNvSpPr>
          <p:nvPr>
            <p:ph type="title" idx="2"/>
          </p:nvPr>
        </p:nvSpPr>
        <p:spPr>
          <a:xfrm>
            <a:off x="3748981" y="1796702"/>
            <a:ext cx="36981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omic Sans MS" panose="030F0702030302020204" pitchFamily="66" charset="0"/>
              </a:rPr>
              <a:t>e</a:t>
            </a:r>
            <a:r>
              <a:rPr lang="en" sz="4800" dirty="0" smtClean="0">
                <a:latin typeface="Comic Sans MS" panose="030F0702030302020204" pitchFamily="66" charset="0"/>
              </a:rPr>
              <a:t>igoje</a:t>
            </a:r>
            <a:endParaRPr sz="4800" dirty="0">
              <a:latin typeface="Comic Sans MS" panose="030F0702030302020204" pitchFamily="66" charset="0"/>
            </a:endParaRPr>
          </a:p>
        </p:txBody>
      </p:sp>
      <p:sp>
        <p:nvSpPr>
          <p:cNvPr id="2978" name="Google Shape;2978;p78"/>
          <p:cNvSpPr txBox="1">
            <a:spLocks noGrp="1"/>
          </p:cNvSpPr>
          <p:nvPr>
            <p:ph type="title"/>
          </p:nvPr>
        </p:nvSpPr>
        <p:spPr>
          <a:xfrm>
            <a:off x="3748981" y="1430121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Comic Sans MS" panose="030F0702030302020204" pitchFamily="66" charset="0"/>
              </a:rPr>
              <a:t>Projekto</a:t>
            </a:r>
            <a:endParaRPr sz="4800" dirty="0">
              <a:latin typeface="Comic Sans MS" panose="030F0702030302020204" pitchFamily="66" charset="0"/>
            </a:endParaRPr>
          </a:p>
        </p:txBody>
      </p:sp>
      <p:sp>
        <p:nvSpPr>
          <p:cNvPr id="2979" name="Google Shape;2979;p7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0" name="Google Shape;2980;p78"/>
          <p:cNvGrpSpPr/>
          <p:nvPr/>
        </p:nvGrpSpPr>
        <p:grpSpPr>
          <a:xfrm>
            <a:off x="156253" y="68406"/>
            <a:ext cx="493797" cy="446228"/>
            <a:chOff x="2679436" y="3270400"/>
            <a:chExt cx="752625" cy="689795"/>
          </a:xfrm>
        </p:grpSpPr>
        <p:sp>
          <p:nvSpPr>
            <p:cNvPr id="2981" name="Google Shape;2981;p7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6" name="Google Shape;2986;p78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78"/>
          <p:cNvSpPr/>
          <p:nvPr/>
        </p:nvSpPr>
        <p:spPr>
          <a:xfrm rot="10800000">
            <a:off x="1257167" y="3147280"/>
            <a:ext cx="6135458" cy="115841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78"/>
          <p:cNvSpPr/>
          <p:nvPr/>
        </p:nvSpPr>
        <p:spPr>
          <a:xfrm rot="10800000">
            <a:off x="3011527" y="4152359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78"/>
          <p:cNvSpPr txBox="1">
            <a:spLocks noGrp="1"/>
          </p:cNvSpPr>
          <p:nvPr>
            <p:ph type="subTitle" idx="1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lt-LT" sz="2000" dirty="0" smtClean="0">
                <a:latin typeface="Comic Sans MS" panose="030F0702030302020204" pitchFamily="66" charset="0"/>
              </a:rPr>
              <a:t>Rinkome ir viešinome informaciją </a:t>
            </a:r>
            <a:r>
              <a:rPr lang="lt-LT" sz="2000" dirty="0">
                <a:latin typeface="Comic Sans MS" panose="030F0702030302020204" pitchFamily="66" charset="0"/>
              </a:rPr>
              <a:t>apie aplinkai kenksmingas </a:t>
            </a:r>
            <a:r>
              <a:rPr lang="lt-LT" sz="2000" dirty="0" smtClean="0">
                <a:latin typeface="Comic Sans MS" panose="030F0702030302020204" pitchFamily="66" charset="0"/>
              </a:rPr>
              <a:t>medžiagas</a:t>
            </a:r>
            <a:endParaRPr sz="2000" dirty="0">
              <a:latin typeface="Comic Sans MS" panose="030F0702030302020204" pitchFamily="66" charset="0"/>
            </a:endParaRPr>
          </a:p>
        </p:txBody>
      </p:sp>
      <p:grpSp>
        <p:nvGrpSpPr>
          <p:cNvPr id="2992" name="Google Shape;2992;p78"/>
          <p:cNvGrpSpPr/>
          <p:nvPr/>
        </p:nvGrpSpPr>
        <p:grpSpPr>
          <a:xfrm>
            <a:off x="1704742" y="577701"/>
            <a:ext cx="2462441" cy="2743136"/>
            <a:chOff x="5535775" y="779325"/>
            <a:chExt cx="1931175" cy="2145925"/>
          </a:xfrm>
        </p:grpSpPr>
        <p:sp>
          <p:nvSpPr>
            <p:cNvPr id="3000" name="Google Shape;3000;p78"/>
            <p:cNvSpPr/>
            <p:nvPr/>
          </p:nvSpPr>
          <p:spPr>
            <a:xfrm>
              <a:off x="5888900" y="1037725"/>
              <a:ext cx="1261375" cy="1887525"/>
            </a:xfrm>
            <a:custGeom>
              <a:avLst/>
              <a:gdLst/>
              <a:ahLst/>
              <a:cxnLst/>
              <a:rect l="l" t="t" r="r" b="b"/>
              <a:pathLst>
                <a:path w="50455" h="75501" extrusionOk="0">
                  <a:moveTo>
                    <a:pt x="22029" y="1113"/>
                  </a:moveTo>
                  <a:cubicBezTo>
                    <a:pt x="22266" y="1113"/>
                    <a:pt x="22511" y="1138"/>
                    <a:pt x="22737" y="1164"/>
                  </a:cubicBezTo>
                  <a:lnTo>
                    <a:pt x="24338" y="1342"/>
                  </a:lnTo>
                  <a:cubicBezTo>
                    <a:pt x="25263" y="1484"/>
                    <a:pt x="26188" y="1591"/>
                    <a:pt x="27113" y="1733"/>
                  </a:cubicBezTo>
                  <a:lnTo>
                    <a:pt x="32806" y="2445"/>
                  </a:lnTo>
                  <a:lnTo>
                    <a:pt x="34265" y="2658"/>
                  </a:lnTo>
                  <a:cubicBezTo>
                    <a:pt x="34372" y="2658"/>
                    <a:pt x="34585" y="2658"/>
                    <a:pt x="34692" y="2729"/>
                  </a:cubicBezTo>
                  <a:cubicBezTo>
                    <a:pt x="34799" y="2836"/>
                    <a:pt x="34799" y="3085"/>
                    <a:pt x="34834" y="3227"/>
                  </a:cubicBezTo>
                  <a:cubicBezTo>
                    <a:pt x="34906" y="4010"/>
                    <a:pt x="34941" y="4793"/>
                    <a:pt x="34870" y="5576"/>
                  </a:cubicBezTo>
                  <a:cubicBezTo>
                    <a:pt x="34834" y="7141"/>
                    <a:pt x="34657" y="8814"/>
                    <a:pt x="35155" y="10308"/>
                  </a:cubicBezTo>
                  <a:cubicBezTo>
                    <a:pt x="35617" y="11767"/>
                    <a:pt x="36614" y="12976"/>
                    <a:pt x="37894" y="13759"/>
                  </a:cubicBezTo>
                  <a:cubicBezTo>
                    <a:pt x="39104" y="14542"/>
                    <a:pt x="40492" y="15040"/>
                    <a:pt x="41808" y="15645"/>
                  </a:cubicBezTo>
                  <a:cubicBezTo>
                    <a:pt x="44335" y="16784"/>
                    <a:pt x="46932" y="18349"/>
                    <a:pt x="48320" y="20840"/>
                  </a:cubicBezTo>
                  <a:cubicBezTo>
                    <a:pt x="49956" y="23829"/>
                    <a:pt x="49102" y="27422"/>
                    <a:pt x="48640" y="30589"/>
                  </a:cubicBezTo>
                  <a:cubicBezTo>
                    <a:pt x="47501" y="38168"/>
                    <a:pt x="46363" y="45711"/>
                    <a:pt x="44904" y="53183"/>
                  </a:cubicBezTo>
                  <a:cubicBezTo>
                    <a:pt x="44157" y="56954"/>
                    <a:pt x="43374" y="60690"/>
                    <a:pt x="42413" y="64391"/>
                  </a:cubicBezTo>
                  <a:cubicBezTo>
                    <a:pt x="41666" y="67344"/>
                    <a:pt x="40776" y="70511"/>
                    <a:pt x="38001" y="72183"/>
                  </a:cubicBezTo>
                  <a:cubicBezTo>
                    <a:pt x="35333" y="73784"/>
                    <a:pt x="32059" y="74033"/>
                    <a:pt x="29035" y="74140"/>
                  </a:cubicBezTo>
                  <a:cubicBezTo>
                    <a:pt x="28500" y="74156"/>
                    <a:pt x="27964" y="74164"/>
                    <a:pt x="27428" y="74164"/>
                  </a:cubicBezTo>
                  <a:cubicBezTo>
                    <a:pt x="24363" y="74164"/>
                    <a:pt x="21287" y="73902"/>
                    <a:pt x="18289" y="73357"/>
                  </a:cubicBezTo>
                  <a:cubicBezTo>
                    <a:pt x="14731" y="72717"/>
                    <a:pt x="11244" y="71649"/>
                    <a:pt x="7935" y="70226"/>
                  </a:cubicBezTo>
                  <a:cubicBezTo>
                    <a:pt x="6441" y="69621"/>
                    <a:pt x="5124" y="68732"/>
                    <a:pt x="4021" y="67558"/>
                  </a:cubicBezTo>
                  <a:cubicBezTo>
                    <a:pt x="3132" y="66526"/>
                    <a:pt x="2491" y="65316"/>
                    <a:pt x="2100" y="63999"/>
                  </a:cubicBezTo>
                  <a:cubicBezTo>
                    <a:pt x="1211" y="61011"/>
                    <a:pt x="1246" y="57844"/>
                    <a:pt x="1211" y="54748"/>
                  </a:cubicBezTo>
                  <a:cubicBezTo>
                    <a:pt x="1175" y="50906"/>
                    <a:pt x="1211" y="47099"/>
                    <a:pt x="1353" y="43256"/>
                  </a:cubicBezTo>
                  <a:cubicBezTo>
                    <a:pt x="1495" y="39413"/>
                    <a:pt x="1744" y="35570"/>
                    <a:pt x="2029" y="31692"/>
                  </a:cubicBezTo>
                  <a:cubicBezTo>
                    <a:pt x="2207" y="29913"/>
                    <a:pt x="2349" y="28098"/>
                    <a:pt x="2563" y="26319"/>
                  </a:cubicBezTo>
                  <a:cubicBezTo>
                    <a:pt x="2741" y="24718"/>
                    <a:pt x="3096" y="23117"/>
                    <a:pt x="3630" y="21623"/>
                  </a:cubicBezTo>
                  <a:cubicBezTo>
                    <a:pt x="4164" y="20164"/>
                    <a:pt x="5018" y="18883"/>
                    <a:pt x="6121" y="17780"/>
                  </a:cubicBezTo>
                  <a:cubicBezTo>
                    <a:pt x="7153" y="16819"/>
                    <a:pt x="8327" y="16001"/>
                    <a:pt x="9572" y="15325"/>
                  </a:cubicBezTo>
                  <a:cubicBezTo>
                    <a:pt x="11600" y="14151"/>
                    <a:pt x="13771" y="13226"/>
                    <a:pt x="15692" y="11945"/>
                  </a:cubicBezTo>
                  <a:cubicBezTo>
                    <a:pt x="17435" y="10806"/>
                    <a:pt x="19037" y="9667"/>
                    <a:pt x="19748" y="7604"/>
                  </a:cubicBezTo>
                  <a:cubicBezTo>
                    <a:pt x="20140" y="6252"/>
                    <a:pt x="20424" y="4828"/>
                    <a:pt x="20567" y="3370"/>
                  </a:cubicBezTo>
                  <a:cubicBezTo>
                    <a:pt x="20673" y="2622"/>
                    <a:pt x="20780" y="1306"/>
                    <a:pt x="21741" y="1128"/>
                  </a:cubicBezTo>
                  <a:cubicBezTo>
                    <a:pt x="21834" y="1118"/>
                    <a:pt x="21931" y="1113"/>
                    <a:pt x="22029" y="1113"/>
                  </a:cubicBezTo>
                  <a:close/>
                  <a:moveTo>
                    <a:pt x="22090" y="1"/>
                  </a:moveTo>
                  <a:cubicBezTo>
                    <a:pt x="21646" y="1"/>
                    <a:pt x="21209" y="74"/>
                    <a:pt x="20816" y="310"/>
                  </a:cubicBezTo>
                  <a:cubicBezTo>
                    <a:pt x="19677" y="1021"/>
                    <a:pt x="19606" y="2516"/>
                    <a:pt x="19535" y="3690"/>
                  </a:cubicBezTo>
                  <a:cubicBezTo>
                    <a:pt x="19499" y="5220"/>
                    <a:pt x="19321" y="6785"/>
                    <a:pt x="18574" y="8137"/>
                  </a:cubicBezTo>
                  <a:cubicBezTo>
                    <a:pt x="17329" y="10450"/>
                    <a:pt x="14340" y="11696"/>
                    <a:pt x="12098" y="12834"/>
                  </a:cubicBezTo>
                  <a:cubicBezTo>
                    <a:pt x="9430" y="14151"/>
                    <a:pt x="6654" y="15467"/>
                    <a:pt x="4626" y="17744"/>
                  </a:cubicBezTo>
                  <a:cubicBezTo>
                    <a:pt x="2349" y="20306"/>
                    <a:pt x="1673" y="23757"/>
                    <a:pt x="1317" y="27067"/>
                  </a:cubicBezTo>
                  <a:cubicBezTo>
                    <a:pt x="855" y="30945"/>
                    <a:pt x="606" y="34823"/>
                    <a:pt x="392" y="38701"/>
                  </a:cubicBezTo>
                  <a:cubicBezTo>
                    <a:pt x="179" y="42580"/>
                    <a:pt x="72" y="46600"/>
                    <a:pt x="36" y="50514"/>
                  </a:cubicBezTo>
                  <a:cubicBezTo>
                    <a:pt x="1" y="52507"/>
                    <a:pt x="1" y="54499"/>
                    <a:pt x="36" y="56492"/>
                  </a:cubicBezTo>
                  <a:cubicBezTo>
                    <a:pt x="36" y="58022"/>
                    <a:pt x="108" y="59552"/>
                    <a:pt x="285" y="61082"/>
                  </a:cubicBezTo>
                  <a:cubicBezTo>
                    <a:pt x="641" y="64071"/>
                    <a:pt x="1638" y="67095"/>
                    <a:pt x="3915" y="69194"/>
                  </a:cubicBezTo>
                  <a:cubicBezTo>
                    <a:pt x="5231" y="70297"/>
                    <a:pt x="6726" y="71151"/>
                    <a:pt x="8327" y="71756"/>
                  </a:cubicBezTo>
                  <a:cubicBezTo>
                    <a:pt x="10035" y="72468"/>
                    <a:pt x="11814" y="73073"/>
                    <a:pt x="13593" y="73571"/>
                  </a:cubicBezTo>
                  <a:cubicBezTo>
                    <a:pt x="17222" y="74603"/>
                    <a:pt x="20958" y="75243"/>
                    <a:pt x="24729" y="75421"/>
                  </a:cubicBezTo>
                  <a:cubicBezTo>
                    <a:pt x="25672" y="75474"/>
                    <a:pt x="26615" y="75501"/>
                    <a:pt x="27558" y="75501"/>
                  </a:cubicBezTo>
                  <a:cubicBezTo>
                    <a:pt x="28501" y="75501"/>
                    <a:pt x="29444" y="75474"/>
                    <a:pt x="30387" y="75421"/>
                  </a:cubicBezTo>
                  <a:cubicBezTo>
                    <a:pt x="31988" y="75385"/>
                    <a:pt x="33589" y="75172"/>
                    <a:pt x="35190" y="74816"/>
                  </a:cubicBezTo>
                  <a:cubicBezTo>
                    <a:pt x="36685" y="74460"/>
                    <a:pt x="38143" y="73820"/>
                    <a:pt x="39424" y="72895"/>
                  </a:cubicBezTo>
                  <a:cubicBezTo>
                    <a:pt x="40741" y="71898"/>
                    <a:pt x="41737" y="70582"/>
                    <a:pt x="42413" y="69052"/>
                  </a:cubicBezTo>
                  <a:cubicBezTo>
                    <a:pt x="43018" y="67486"/>
                    <a:pt x="43516" y="65885"/>
                    <a:pt x="43872" y="64213"/>
                  </a:cubicBezTo>
                  <a:cubicBezTo>
                    <a:pt x="44335" y="62292"/>
                    <a:pt x="44762" y="60370"/>
                    <a:pt x="45153" y="58449"/>
                  </a:cubicBezTo>
                  <a:cubicBezTo>
                    <a:pt x="46790" y="50763"/>
                    <a:pt x="48035" y="43007"/>
                    <a:pt x="49138" y="35250"/>
                  </a:cubicBezTo>
                  <a:cubicBezTo>
                    <a:pt x="49423" y="33293"/>
                    <a:pt x="49707" y="31372"/>
                    <a:pt x="49992" y="29415"/>
                  </a:cubicBezTo>
                  <a:cubicBezTo>
                    <a:pt x="50312" y="27707"/>
                    <a:pt x="50454" y="25928"/>
                    <a:pt x="50419" y="24184"/>
                  </a:cubicBezTo>
                  <a:cubicBezTo>
                    <a:pt x="50312" y="22548"/>
                    <a:pt x="49778" y="20947"/>
                    <a:pt x="48889" y="19559"/>
                  </a:cubicBezTo>
                  <a:cubicBezTo>
                    <a:pt x="48035" y="18349"/>
                    <a:pt x="47003" y="17282"/>
                    <a:pt x="45758" y="16463"/>
                  </a:cubicBezTo>
                  <a:cubicBezTo>
                    <a:pt x="44512" y="15645"/>
                    <a:pt x="43196" y="14933"/>
                    <a:pt x="41844" y="14364"/>
                  </a:cubicBezTo>
                  <a:cubicBezTo>
                    <a:pt x="40492" y="13759"/>
                    <a:pt x="39069" y="13261"/>
                    <a:pt x="37894" y="12300"/>
                  </a:cubicBezTo>
                  <a:cubicBezTo>
                    <a:pt x="36720" y="11375"/>
                    <a:pt x="36009" y="9952"/>
                    <a:pt x="36009" y="8422"/>
                  </a:cubicBezTo>
                  <a:cubicBezTo>
                    <a:pt x="35937" y="6785"/>
                    <a:pt x="36222" y="5149"/>
                    <a:pt x="36080" y="3548"/>
                  </a:cubicBezTo>
                  <a:cubicBezTo>
                    <a:pt x="36009" y="2729"/>
                    <a:pt x="35831" y="1804"/>
                    <a:pt x="34906" y="1555"/>
                  </a:cubicBezTo>
                  <a:cubicBezTo>
                    <a:pt x="34443" y="1484"/>
                    <a:pt x="33981" y="1413"/>
                    <a:pt x="33518" y="1377"/>
                  </a:cubicBezTo>
                  <a:lnTo>
                    <a:pt x="31988" y="1199"/>
                  </a:lnTo>
                  <a:lnTo>
                    <a:pt x="26153" y="488"/>
                  </a:lnTo>
                  <a:cubicBezTo>
                    <a:pt x="25156" y="381"/>
                    <a:pt x="24160" y="239"/>
                    <a:pt x="23164" y="96"/>
                  </a:cubicBezTo>
                  <a:cubicBezTo>
                    <a:pt x="22814" y="48"/>
                    <a:pt x="22450" y="1"/>
                    <a:pt x="2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8"/>
            <p:cNvSpPr/>
            <p:nvPr/>
          </p:nvSpPr>
          <p:spPr>
            <a:xfrm>
              <a:off x="6316775" y="779325"/>
              <a:ext cx="552400" cy="345675"/>
            </a:xfrm>
            <a:custGeom>
              <a:avLst/>
              <a:gdLst/>
              <a:ahLst/>
              <a:cxnLst/>
              <a:rect l="l" t="t" r="r" b="b"/>
              <a:pathLst>
                <a:path w="22096" h="13827" extrusionOk="0">
                  <a:moveTo>
                    <a:pt x="3593" y="1"/>
                  </a:moveTo>
                  <a:cubicBezTo>
                    <a:pt x="3273" y="1"/>
                    <a:pt x="2961" y="61"/>
                    <a:pt x="2669" y="221"/>
                  </a:cubicBezTo>
                  <a:cubicBezTo>
                    <a:pt x="1708" y="825"/>
                    <a:pt x="1281" y="3209"/>
                    <a:pt x="1139" y="4277"/>
                  </a:cubicBezTo>
                  <a:cubicBezTo>
                    <a:pt x="961" y="5664"/>
                    <a:pt x="747" y="7016"/>
                    <a:pt x="569" y="8404"/>
                  </a:cubicBezTo>
                  <a:cubicBezTo>
                    <a:pt x="0" y="12460"/>
                    <a:pt x="3487" y="11428"/>
                    <a:pt x="6191" y="11784"/>
                  </a:cubicBezTo>
                  <a:cubicBezTo>
                    <a:pt x="10532" y="12389"/>
                    <a:pt x="14909" y="12923"/>
                    <a:pt x="19249" y="13634"/>
                  </a:cubicBezTo>
                  <a:lnTo>
                    <a:pt x="20139" y="13777"/>
                  </a:lnTo>
                  <a:cubicBezTo>
                    <a:pt x="20292" y="13805"/>
                    <a:pt x="20461" y="13827"/>
                    <a:pt x="20627" y="13827"/>
                  </a:cubicBezTo>
                  <a:cubicBezTo>
                    <a:pt x="20887" y="13827"/>
                    <a:pt x="21140" y="13772"/>
                    <a:pt x="21313" y="13599"/>
                  </a:cubicBezTo>
                  <a:cubicBezTo>
                    <a:pt x="21491" y="13350"/>
                    <a:pt x="21562" y="13101"/>
                    <a:pt x="21562" y="12852"/>
                  </a:cubicBezTo>
                  <a:cubicBezTo>
                    <a:pt x="21882" y="9721"/>
                    <a:pt x="22025" y="6661"/>
                    <a:pt x="22096" y="3530"/>
                  </a:cubicBezTo>
                  <a:cubicBezTo>
                    <a:pt x="22096" y="2960"/>
                    <a:pt x="22096" y="2355"/>
                    <a:pt x="21705" y="1964"/>
                  </a:cubicBezTo>
                  <a:cubicBezTo>
                    <a:pt x="21454" y="1730"/>
                    <a:pt x="21132" y="1661"/>
                    <a:pt x="20784" y="1661"/>
                  </a:cubicBezTo>
                  <a:cubicBezTo>
                    <a:pt x="20391" y="1661"/>
                    <a:pt x="19966" y="1748"/>
                    <a:pt x="19570" y="1786"/>
                  </a:cubicBezTo>
                  <a:cubicBezTo>
                    <a:pt x="19448" y="1791"/>
                    <a:pt x="19326" y="1793"/>
                    <a:pt x="19205" y="1793"/>
                  </a:cubicBezTo>
                  <a:cubicBezTo>
                    <a:pt x="18375" y="1793"/>
                    <a:pt x="17571" y="1688"/>
                    <a:pt x="16794" y="1501"/>
                  </a:cubicBezTo>
                  <a:cubicBezTo>
                    <a:pt x="12952" y="825"/>
                    <a:pt x="8931" y="1395"/>
                    <a:pt x="5231" y="327"/>
                  </a:cubicBezTo>
                  <a:cubicBezTo>
                    <a:pt x="4695" y="171"/>
                    <a:pt x="4132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8"/>
            <p:cNvSpPr/>
            <p:nvPr/>
          </p:nvSpPr>
          <p:spPr>
            <a:xfrm>
              <a:off x="6388225" y="1133475"/>
              <a:ext cx="406250" cy="78350"/>
            </a:xfrm>
            <a:custGeom>
              <a:avLst/>
              <a:gdLst/>
              <a:ahLst/>
              <a:cxnLst/>
              <a:rect l="l" t="t" r="r" b="b"/>
              <a:pathLst>
                <a:path w="16250" h="3134" extrusionOk="0">
                  <a:moveTo>
                    <a:pt x="347" y="0"/>
                  </a:moveTo>
                  <a:cubicBezTo>
                    <a:pt x="88" y="0"/>
                    <a:pt x="0" y="396"/>
                    <a:pt x="273" y="465"/>
                  </a:cubicBezTo>
                  <a:lnTo>
                    <a:pt x="309" y="465"/>
                  </a:lnTo>
                  <a:cubicBezTo>
                    <a:pt x="771" y="643"/>
                    <a:pt x="1270" y="749"/>
                    <a:pt x="1803" y="821"/>
                  </a:cubicBezTo>
                  <a:cubicBezTo>
                    <a:pt x="2301" y="927"/>
                    <a:pt x="2800" y="1034"/>
                    <a:pt x="3298" y="1105"/>
                  </a:cubicBezTo>
                  <a:cubicBezTo>
                    <a:pt x="4294" y="1283"/>
                    <a:pt x="5326" y="1461"/>
                    <a:pt x="6322" y="1639"/>
                  </a:cubicBezTo>
                  <a:cubicBezTo>
                    <a:pt x="8315" y="1959"/>
                    <a:pt x="10343" y="2315"/>
                    <a:pt x="12335" y="2635"/>
                  </a:cubicBezTo>
                  <a:cubicBezTo>
                    <a:pt x="13509" y="2849"/>
                    <a:pt x="14648" y="3027"/>
                    <a:pt x="15822" y="3133"/>
                  </a:cubicBezTo>
                  <a:cubicBezTo>
                    <a:pt x="16142" y="3133"/>
                    <a:pt x="16249" y="2635"/>
                    <a:pt x="15929" y="2564"/>
                  </a:cubicBezTo>
                  <a:cubicBezTo>
                    <a:pt x="14933" y="2315"/>
                    <a:pt x="13936" y="2208"/>
                    <a:pt x="12905" y="2030"/>
                  </a:cubicBezTo>
                  <a:lnTo>
                    <a:pt x="9880" y="1568"/>
                  </a:lnTo>
                  <a:cubicBezTo>
                    <a:pt x="7852" y="1248"/>
                    <a:pt x="5860" y="892"/>
                    <a:pt x="3867" y="536"/>
                  </a:cubicBezTo>
                  <a:lnTo>
                    <a:pt x="2159" y="216"/>
                  </a:lnTo>
                  <a:cubicBezTo>
                    <a:pt x="1554" y="109"/>
                    <a:pt x="985" y="2"/>
                    <a:pt x="380" y="2"/>
                  </a:cubicBezTo>
                  <a:cubicBezTo>
                    <a:pt x="369" y="1"/>
                    <a:pt x="358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8"/>
            <p:cNvSpPr/>
            <p:nvPr/>
          </p:nvSpPr>
          <p:spPr>
            <a:xfrm>
              <a:off x="6423500" y="1093150"/>
              <a:ext cx="11600" cy="54075"/>
            </a:xfrm>
            <a:custGeom>
              <a:avLst/>
              <a:gdLst/>
              <a:ahLst/>
              <a:cxnLst/>
              <a:rect l="l" t="t" r="r" b="b"/>
              <a:pathLst>
                <a:path w="464" h="2163" extrusionOk="0">
                  <a:moveTo>
                    <a:pt x="262" y="0"/>
                  </a:moveTo>
                  <a:cubicBezTo>
                    <a:pt x="187" y="0"/>
                    <a:pt x="108" y="46"/>
                    <a:pt x="108" y="121"/>
                  </a:cubicBezTo>
                  <a:lnTo>
                    <a:pt x="108" y="156"/>
                  </a:lnTo>
                  <a:cubicBezTo>
                    <a:pt x="72" y="477"/>
                    <a:pt x="72" y="761"/>
                    <a:pt x="36" y="1081"/>
                  </a:cubicBezTo>
                  <a:lnTo>
                    <a:pt x="36" y="1544"/>
                  </a:lnTo>
                  <a:cubicBezTo>
                    <a:pt x="1" y="1722"/>
                    <a:pt x="36" y="1900"/>
                    <a:pt x="72" y="2042"/>
                  </a:cubicBezTo>
                  <a:cubicBezTo>
                    <a:pt x="89" y="2126"/>
                    <a:pt x="161" y="2163"/>
                    <a:pt x="237" y="2163"/>
                  </a:cubicBezTo>
                  <a:cubicBezTo>
                    <a:pt x="321" y="2163"/>
                    <a:pt x="409" y="2117"/>
                    <a:pt x="428" y="2042"/>
                  </a:cubicBezTo>
                  <a:cubicBezTo>
                    <a:pt x="463" y="1900"/>
                    <a:pt x="463" y="1722"/>
                    <a:pt x="428" y="1580"/>
                  </a:cubicBezTo>
                  <a:lnTo>
                    <a:pt x="428" y="1081"/>
                  </a:lnTo>
                  <a:cubicBezTo>
                    <a:pt x="428" y="761"/>
                    <a:pt x="428" y="441"/>
                    <a:pt x="392" y="121"/>
                  </a:cubicBezTo>
                  <a:cubicBezTo>
                    <a:pt x="392" y="37"/>
                    <a:pt x="329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8"/>
            <p:cNvSpPr/>
            <p:nvPr/>
          </p:nvSpPr>
          <p:spPr>
            <a:xfrm>
              <a:off x="6442450" y="1096700"/>
              <a:ext cx="14875" cy="58650"/>
            </a:xfrm>
            <a:custGeom>
              <a:avLst/>
              <a:gdLst/>
              <a:ahLst/>
              <a:cxnLst/>
              <a:rect l="l" t="t" r="r" b="b"/>
              <a:pathLst>
                <a:path w="595" h="2346" extrusionOk="0">
                  <a:moveTo>
                    <a:pt x="479" y="1"/>
                  </a:moveTo>
                  <a:cubicBezTo>
                    <a:pt x="429" y="1"/>
                    <a:pt x="381" y="37"/>
                    <a:pt x="381" y="121"/>
                  </a:cubicBezTo>
                  <a:lnTo>
                    <a:pt x="381" y="86"/>
                  </a:lnTo>
                  <a:cubicBezTo>
                    <a:pt x="381" y="441"/>
                    <a:pt x="346" y="762"/>
                    <a:pt x="275" y="1082"/>
                  </a:cubicBezTo>
                  <a:cubicBezTo>
                    <a:pt x="239" y="1438"/>
                    <a:pt x="168" y="1758"/>
                    <a:pt x="61" y="2078"/>
                  </a:cubicBezTo>
                  <a:cubicBezTo>
                    <a:pt x="0" y="2241"/>
                    <a:pt x="125" y="2345"/>
                    <a:pt x="250" y="2345"/>
                  </a:cubicBezTo>
                  <a:cubicBezTo>
                    <a:pt x="344" y="2345"/>
                    <a:pt x="437" y="2286"/>
                    <a:pt x="453" y="2149"/>
                  </a:cubicBezTo>
                  <a:cubicBezTo>
                    <a:pt x="488" y="1865"/>
                    <a:pt x="559" y="1473"/>
                    <a:pt x="559" y="1117"/>
                  </a:cubicBezTo>
                  <a:cubicBezTo>
                    <a:pt x="595" y="797"/>
                    <a:pt x="595" y="441"/>
                    <a:pt x="595" y="121"/>
                  </a:cubicBezTo>
                  <a:cubicBezTo>
                    <a:pt x="595" y="46"/>
                    <a:pt x="536" y="1"/>
                    <a:pt x="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8"/>
            <p:cNvSpPr/>
            <p:nvPr/>
          </p:nvSpPr>
          <p:spPr>
            <a:xfrm>
              <a:off x="6467975" y="1091925"/>
              <a:ext cx="15150" cy="66075"/>
            </a:xfrm>
            <a:custGeom>
              <a:avLst/>
              <a:gdLst/>
              <a:ahLst/>
              <a:cxnLst/>
              <a:rect l="l" t="t" r="r" b="b"/>
              <a:pathLst>
                <a:path w="606" h="2643" extrusionOk="0">
                  <a:moveTo>
                    <a:pt x="463" y="1"/>
                  </a:moveTo>
                  <a:cubicBezTo>
                    <a:pt x="392" y="1"/>
                    <a:pt x="321" y="45"/>
                    <a:pt x="321" y="134"/>
                  </a:cubicBezTo>
                  <a:lnTo>
                    <a:pt x="286" y="134"/>
                  </a:lnTo>
                  <a:cubicBezTo>
                    <a:pt x="250" y="526"/>
                    <a:pt x="179" y="917"/>
                    <a:pt x="143" y="1308"/>
                  </a:cubicBezTo>
                  <a:lnTo>
                    <a:pt x="37" y="1913"/>
                  </a:lnTo>
                  <a:lnTo>
                    <a:pt x="1" y="2198"/>
                  </a:lnTo>
                  <a:cubicBezTo>
                    <a:pt x="1" y="2305"/>
                    <a:pt x="1" y="2411"/>
                    <a:pt x="1" y="2518"/>
                  </a:cubicBezTo>
                  <a:cubicBezTo>
                    <a:pt x="24" y="2588"/>
                    <a:pt x="108" y="2642"/>
                    <a:pt x="183" y="2642"/>
                  </a:cubicBezTo>
                  <a:cubicBezTo>
                    <a:pt x="223" y="2642"/>
                    <a:pt x="261" y="2627"/>
                    <a:pt x="286" y="2589"/>
                  </a:cubicBezTo>
                  <a:cubicBezTo>
                    <a:pt x="357" y="2376"/>
                    <a:pt x="392" y="2198"/>
                    <a:pt x="392" y="1984"/>
                  </a:cubicBezTo>
                  <a:lnTo>
                    <a:pt x="463" y="1380"/>
                  </a:lnTo>
                  <a:cubicBezTo>
                    <a:pt x="499" y="953"/>
                    <a:pt x="535" y="561"/>
                    <a:pt x="606" y="134"/>
                  </a:cubicBezTo>
                  <a:cubicBezTo>
                    <a:pt x="606" y="45"/>
                    <a:pt x="535" y="1"/>
                    <a:pt x="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8"/>
            <p:cNvSpPr/>
            <p:nvPr/>
          </p:nvSpPr>
          <p:spPr>
            <a:xfrm>
              <a:off x="6492425" y="1088700"/>
              <a:ext cx="15625" cy="72225"/>
            </a:xfrm>
            <a:custGeom>
              <a:avLst/>
              <a:gdLst/>
              <a:ahLst/>
              <a:cxnLst/>
              <a:rect l="l" t="t" r="r" b="b"/>
              <a:pathLst>
                <a:path w="625" h="2889" extrusionOk="0">
                  <a:moveTo>
                    <a:pt x="509" y="0"/>
                  </a:moveTo>
                  <a:cubicBezTo>
                    <a:pt x="458" y="0"/>
                    <a:pt x="411" y="37"/>
                    <a:pt x="411" y="121"/>
                  </a:cubicBezTo>
                  <a:lnTo>
                    <a:pt x="411" y="85"/>
                  </a:lnTo>
                  <a:cubicBezTo>
                    <a:pt x="268" y="975"/>
                    <a:pt x="126" y="1829"/>
                    <a:pt x="19" y="2683"/>
                  </a:cubicBezTo>
                  <a:cubicBezTo>
                    <a:pt x="0" y="2816"/>
                    <a:pt x="104" y="2888"/>
                    <a:pt x="204" y="2888"/>
                  </a:cubicBezTo>
                  <a:cubicBezTo>
                    <a:pt x="291" y="2888"/>
                    <a:pt x="375" y="2834"/>
                    <a:pt x="375" y="2718"/>
                  </a:cubicBezTo>
                  <a:cubicBezTo>
                    <a:pt x="482" y="1864"/>
                    <a:pt x="553" y="975"/>
                    <a:pt x="624" y="121"/>
                  </a:cubicBezTo>
                  <a:cubicBezTo>
                    <a:pt x="624" y="46"/>
                    <a:pt x="565" y="0"/>
                    <a:pt x="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8"/>
            <p:cNvSpPr/>
            <p:nvPr/>
          </p:nvSpPr>
          <p:spPr>
            <a:xfrm>
              <a:off x="6514250" y="1115950"/>
              <a:ext cx="10700" cy="53200"/>
            </a:xfrm>
            <a:custGeom>
              <a:avLst/>
              <a:gdLst/>
              <a:ahLst/>
              <a:cxnLst/>
              <a:rect l="l" t="t" r="r" b="b"/>
              <a:pathLst>
                <a:path w="428" h="2128" extrusionOk="0">
                  <a:moveTo>
                    <a:pt x="303" y="0"/>
                  </a:moveTo>
                  <a:cubicBezTo>
                    <a:pt x="240" y="0"/>
                    <a:pt x="178" y="45"/>
                    <a:pt x="178" y="134"/>
                  </a:cubicBezTo>
                  <a:lnTo>
                    <a:pt x="214" y="98"/>
                  </a:lnTo>
                  <a:lnTo>
                    <a:pt x="107" y="1023"/>
                  </a:lnTo>
                  <a:cubicBezTo>
                    <a:pt x="107" y="1201"/>
                    <a:pt x="71" y="1344"/>
                    <a:pt x="36" y="1486"/>
                  </a:cubicBezTo>
                  <a:cubicBezTo>
                    <a:pt x="36" y="1628"/>
                    <a:pt x="0" y="1806"/>
                    <a:pt x="0" y="1949"/>
                  </a:cubicBezTo>
                  <a:cubicBezTo>
                    <a:pt x="0" y="2064"/>
                    <a:pt x="94" y="2128"/>
                    <a:pt x="186" y="2128"/>
                  </a:cubicBezTo>
                  <a:cubicBezTo>
                    <a:pt x="263" y="2128"/>
                    <a:pt x="340" y="2082"/>
                    <a:pt x="356" y="1984"/>
                  </a:cubicBezTo>
                  <a:cubicBezTo>
                    <a:pt x="392" y="1842"/>
                    <a:pt x="392" y="1664"/>
                    <a:pt x="392" y="1522"/>
                  </a:cubicBezTo>
                  <a:lnTo>
                    <a:pt x="392" y="1059"/>
                  </a:lnTo>
                  <a:lnTo>
                    <a:pt x="427" y="134"/>
                  </a:lnTo>
                  <a:cubicBezTo>
                    <a:pt x="427" y="45"/>
                    <a:pt x="365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8"/>
            <p:cNvSpPr/>
            <p:nvPr/>
          </p:nvSpPr>
          <p:spPr>
            <a:xfrm>
              <a:off x="6537750" y="1113950"/>
              <a:ext cx="13875" cy="50400"/>
            </a:xfrm>
            <a:custGeom>
              <a:avLst/>
              <a:gdLst/>
              <a:ahLst/>
              <a:cxnLst/>
              <a:rect l="l" t="t" r="r" b="b"/>
              <a:pathLst>
                <a:path w="555" h="2016" extrusionOk="0">
                  <a:moveTo>
                    <a:pt x="443" y="0"/>
                  </a:moveTo>
                  <a:cubicBezTo>
                    <a:pt x="386" y="0"/>
                    <a:pt x="323" y="36"/>
                    <a:pt x="305" y="107"/>
                  </a:cubicBezTo>
                  <a:cubicBezTo>
                    <a:pt x="270" y="392"/>
                    <a:pt x="234" y="676"/>
                    <a:pt x="163" y="961"/>
                  </a:cubicBezTo>
                  <a:cubicBezTo>
                    <a:pt x="128" y="1103"/>
                    <a:pt x="128" y="1246"/>
                    <a:pt x="92" y="1388"/>
                  </a:cubicBezTo>
                  <a:cubicBezTo>
                    <a:pt x="92" y="1459"/>
                    <a:pt x="92" y="1530"/>
                    <a:pt x="56" y="1602"/>
                  </a:cubicBezTo>
                  <a:cubicBezTo>
                    <a:pt x="21" y="1673"/>
                    <a:pt x="21" y="1744"/>
                    <a:pt x="21" y="1815"/>
                  </a:cubicBezTo>
                  <a:cubicBezTo>
                    <a:pt x="0" y="1939"/>
                    <a:pt x="100" y="2015"/>
                    <a:pt x="201" y="2015"/>
                  </a:cubicBezTo>
                  <a:cubicBezTo>
                    <a:pt x="273" y="2015"/>
                    <a:pt x="347" y="1976"/>
                    <a:pt x="377" y="1886"/>
                  </a:cubicBezTo>
                  <a:cubicBezTo>
                    <a:pt x="377" y="1744"/>
                    <a:pt x="412" y="1602"/>
                    <a:pt x="412" y="1459"/>
                  </a:cubicBezTo>
                  <a:cubicBezTo>
                    <a:pt x="412" y="1281"/>
                    <a:pt x="448" y="1139"/>
                    <a:pt x="448" y="997"/>
                  </a:cubicBezTo>
                  <a:cubicBezTo>
                    <a:pt x="483" y="712"/>
                    <a:pt x="519" y="427"/>
                    <a:pt x="555" y="107"/>
                  </a:cubicBezTo>
                  <a:cubicBezTo>
                    <a:pt x="555" y="36"/>
                    <a:pt x="501" y="0"/>
                    <a:pt x="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8"/>
            <p:cNvSpPr/>
            <p:nvPr/>
          </p:nvSpPr>
          <p:spPr>
            <a:xfrm>
              <a:off x="6563575" y="1105950"/>
              <a:ext cx="11175" cy="62975"/>
            </a:xfrm>
            <a:custGeom>
              <a:avLst/>
              <a:gdLst/>
              <a:ahLst/>
              <a:cxnLst/>
              <a:rect l="l" t="t" r="r" b="b"/>
              <a:pathLst>
                <a:path w="447" h="2519" extrusionOk="0">
                  <a:moveTo>
                    <a:pt x="340" y="0"/>
                  </a:moveTo>
                  <a:cubicBezTo>
                    <a:pt x="287" y="0"/>
                    <a:pt x="233" y="36"/>
                    <a:pt x="233" y="107"/>
                  </a:cubicBezTo>
                  <a:lnTo>
                    <a:pt x="269" y="107"/>
                  </a:lnTo>
                  <a:cubicBezTo>
                    <a:pt x="233" y="463"/>
                    <a:pt x="198" y="819"/>
                    <a:pt x="162" y="1210"/>
                  </a:cubicBezTo>
                  <a:cubicBezTo>
                    <a:pt x="162" y="1388"/>
                    <a:pt x="126" y="1566"/>
                    <a:pt x="91" y="1744"/>
                  </a:cubicBezTo>
                  <a:cubicBezTo>
                    <a:pt x="55" y="1922"/>
                    <a:pt x="20" y="2135"/>
                    <a:pt x="20" y="2313"/>
                  </a:cubicBezTo>
                  <a:cubicBezTo>
                    <a:pt x="1" y="2446"/>
                    <a:pt x="104" y="2519"/>
                    <a:pt x="210" y="2519"/>
                  </a:cubicBezTo>
                  <a:cubicBezTo>
                    <a:pt x="301" y="2519"/>
                    <a:pt x="395" y="2464"/>
                    <a:pt x="411" y="2349"/>
                  </a:cubicBezTo>
                  <a:lnTo>
                    <a:pt x="411" y="1779"/>
                  </a:lnTo>
                  <a:lnTo>
                    <a:pt x="411" y="1210"/>
                  </a:lnTo>
                  <a:cubicBezTo>
                    <a:pt x="411" y="854"/>
                    <a:pt x="447" y="498"/>
                    <a:pt x="447" y="107"/>
                  </a:cubicBezTo>
                  <a:cubicBezTo>
                    <a:pt x="447" y="36"/>
                    <a:pt x="393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8"/>
            <p:cNvSpPr/>
            <p:nvPr/>
          </p:nvSpPr>
          <p:spPr>
            <a:xfrm>
              <a:off x="6588950" y="1129300"/>
              <a:ext cx="11600" cy="47200"/>
            </a:xfrm>
            <a:custGeom>
              <a:avLst/>
              <a:gdLst/>
              <a:ahLst/>
              <a:cxnLst/>
              <a:rect l="l" t="t" r="r" b="b"/>
              <a:pathLst>
                <a:path w="464" h="1888" extrusionOk="0">
                  <a:moveTo>
                    <a:pt x="303" y="0"/>
                  </a:moveTo>
                  <a:cubicBezTo>
                    <a:pt x="232" y="0"/>
                    <a:pt x="161" y="45"/>
                    <a:pt x="143" y="134"/>
                  </a:cubicBezTo>
                  <a:lnTo>
                    <a:pt x="179" y="98"/>
                  </a:lnTo>
                  <a:lnTo>
                    <a:pt x="179" y="98"/>
                  </a:lnTo>
                  <a:cubicBezTo>
                    <a:pt x="143" y="383"/>
                    <a:pt x="108" y="667"/>
                    <a:pt x="72" y="916"/>
                  </a:cubicBezTo>
                  <a:lnTo>
                    <a:pt x="37" y="1308"/>
                  </a:lnTo>
                  <a:cubicBezTo>
                    <a:pt x="1" y="1450"/>
                    <a:pt x="1" y="1592"/>
                    <a:pt x="1" y="1735"/>
                  </a:cubicBezTo>
                  <a:cubicBezTo>
                    <a:pt x="20" y="1833"/>
                    <a:pt x="105" y="1887"/>
                    <a:pt x="194" y="1887"/>
                  </a:cubicBezTo>
                  <a:cubicBezTo>
                    <a:pt x="267" y="1887"/>
                    <a:pt x="344" y="1850"/>
                    <a:pt x="392" y="1770"/>
                  </a:cubicBezTo>
                  <a:cubicBezTo>
                    <a:pt x="392" y="1628"/>
                    <a:pt x="428" y="1486"/>
                    <a:pt x="428" y="1343"/>
                  </a:cubicBezTo>
                  <a:lnTo>
                    <a:pt x="428" y="952"/>
                  </a:lnTo>
                  <a:cubicBezTo>
                    <a:pt x="428" y="667"/>
                    <a:pt x="463" y="418"/>
                    <a:pt x="463" y="134"/>
                  </a:cubicBezTo>
                  <a:cubicBezTo>
                    <a:pt x="446" y="45"/>
                    <a:pt x="375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8"/>
            <p:cNvSpPr/>
            <p:nvPr/>
          </p:nvSpPr>
          <p:spPr>
            <a:xfrm>
              <a:off x="6616525" y="1120175"/>
              <a:ext cx="14275" cy="60400"/>
            </a:xfrm>
            <a:custGeom>
              <a:avLst/>
              <a:gdLst/>
              <a:ahLst/>
              <a:cxnLst/>
              <a:rect l="l" t="t" r="r" b="b"/>
              <a:pathLst>
                <a:path w="571" h="2416" extrusionOk="0">
                  <a:moveTo>
                    <a:pt x="463" y="0"/>
                  </a:moveTo>
                  <a:cubicBezTo>
                    <a:pt x="410" y="0"/>
                    <a:pt x="357" y="36"/>
                    <a:pt x="357" y="107"/>
                  </a:cubicBezTo>
                  <a:cubicBezTo>
                    <a:pt x="286" y="463"/>
                    <a:pt x="214" y="819"/>
                    <a:pt x="179" y="1175"/>
                  </a:cubicBezTo>
                  <a:lnTo>
                    <a:pt x="72" y="1708"/>
                  </a:lnTo>
                  <a:cubicBezTo>
                    <a:pt x="37" y="1886"/>
                    <a:pt x="1" y="2100"/>
                    <a:pt x="1" y="2278"/>
                  </a:cubicBezTo>
                  <a:cubicBezTo>
                    <a:pt x="1" y="2372"/>
                    <a:pt x="90" y="2416"/>
                    <a:pt x="180" y="2416"/>
                  </a:cubicBezTo>
                  <a:cubicBezTo>
                    <a:pt x="260" y="2416"/>
                    <a:pt x="340" y="2380"/>
                    <a:pt x="357" y="2313"/>
                  </a:cubicBezTo>
                  <a:cubicBezTo>
                    <a:pt x="392" y="2100"/>
                    <a:pt x="428" y="1922"/>
                    <a:pt x="428" y="1744"/>
                  </a:cubicBezTo>
                  <a:cubicBezTo>
                    <a:pt x="428" y="1566"/>
                    <a:pt x="463" y="1388"/>
                    <a:pt x="463" y="1210"/>
                  </a:cubicBezTo>
                  <a:lnTo>
                    <a:pt x="570" y="107"/>
                  </a:lnTo>
                  <a:cubicBezTo>
                    <a:pt x="570" y="36"/>
                    <a:pt x="517" y="0"/>
                    <a:pt x="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8"/>
            <p:cNvSpPr/>
            <p:nvPr/>
          </p:nvSpPr>
          <p:spPr>
            <a:xfrm>
              <a:off x="6642325" y="1135850"/>
              <a:ext cx="13375" cy="48750"/>
            </a:xfrm>
            <a:custGeom>
              <a:avLst/>
              <a:gdLst/>
              <a:ahLst/>
              <a:cxnLst/>
              <a:rect l="l" t="t" r="r" b="b"/>
              <a:pathLst>
                <a:path w="535" h="1950" extrusionOk="0">
                  <a:moveTo>
                    <a:pt x="414" y="0"/>
                  </a:moveTo>
                  <a:cubicBezTo>
                    <a:pt x="359" y="0"/>
                    <a:pt x="302" y="37"/>
                    <a:pt x="285" y="121"/>
                  </a:cubicBezTo>
                  <a:cubicBezTo>
                    <a:pt x="250" y="405"/>
                    <a:pt x="179" y="690"/>
                    <a:pt x="143" y="939"/>
                  </a:cubicBezTo>
                  <a:lnTo>
                    <a:pt x="72" y="1366"/>
                  </a:lnTo>
                  <a:cubicBezTo>
                    <a:pt x="1" y="1508"/>
                    <a:pt x="1" y="1651"/>
                    <a:pt x="1" y="1829"/>
                  </a:cubicBezTo>
                  <a:cubicBezTo>
                    <a:pt x="20" y="1904"/>
                    <a:pt x="98" y="1949"/>
                    <a:pt x="178" y="1949"/>
                  </a:cubicBezTo>
                  <a:cubicBezTo>
                    <a:pt x="250" y="1949"/>
                    <a:pt x="323" y="1913"/>
                    <a:pt x="357" y="1829"/>
                  </a:cubicBezTo>
                  <a:cubicBezTo>
                    <a:pt x="392" y="1686"/>
                    <a:pt x="428" y="1544"/>
                    <a:pt x="428" y="1402"/>
                  </a:cubicBezTo>
                  <a:cubicBezTo>
                    <a:pt x="428" y="1259"/>
                    <a:pt x="428" y="1117"/>
                    <a:pt x="463" y="975"/>
                  </a:cubicBezTo>
                  <a:cubicBezTo>
                    <a:pt x="463" y="690"/>
                    <a:pt x="499" y="405"/>
                    <a:pt x="535" y="121"/>
                  </a:cubicBezTo>
                  <a:cubicBezTo>
                    <a:pt x="535" y="46"/>
                    <a:pt x="475" y="0"/>
                    <a:pt x="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8"/>
            <p:cNvSpPr/>
            <p:nvPr/>
          </p:nvSpPr>
          <p:spPr>
            <a:xfrm>
              <a:off x="6668125" y="1136275"/>
              <a:ext cx="13900" cy="56650"/>
            </a:xfrm>
            <a:custGeom>
              <a:avLst/>
              <a:gdLst/>
              <a:ahLst/>
              <a:cxnLst/>
              <a:rect l="l" t="t" r="r" b="b"/>
              <a:pathLst>
                <a:path w="556" h="2266" extrusionOk="0">
                  <a:moveTo>
                    <a:pt x="400" y="1"/>
                  </a:moveTo>
                  <a:cubicBezTo>
                    <a:pt x="349" y="1"/>
                    <a:pt x="300" y="32"/>
                    <a:pt x="285" y="104"/>
                  </a:cubicBezTo>
                  <a:lnTo>
                    <a:pt x="285" y="68"/>
                  </a:lnTo>
                  <a:cubicBezTo>
                    <a:pt x="214" y="388"/>
                    <a:pt x="143" y="744"/>
                    <a:pt x="72" y="1064"/>
                  </a:cubicBezTo>
                  <a:cubicBezTo>
                    <a:pt x="72" y="1242"/>
                    <a:pt x="36" y="1420"/>
                    <a:pt x="1" y="1563"/>
                  </a:cubicBezTo>
                  <a:cubicBezTo>
                    <a:pt x="1" y="1740"/>
                    <a:pt x="1" y="1918"/>
                    <a:pt x="1" y="2132"/>
                  </a:cubicBezTo>
                  <a:cubicBezTo>
                    <a:pt x="18" y="2221"/>
                    <a:pt x="107" y="2265"/>
                    <a:pt x="196" y="2265"/>
                  </a:cubicBezTo>
                  <a:cubicBezTo>
                    <a:pt x="285" y="2265"/>
                    <a:pt x="374" y="2221"/>
                    <a:pt x="392" y="2132"/>
                  </a:cubicBezTo>
                  <a:cubicBezTo>
                    <a:pt x="392" y="1954"/>
                    <a:pt x="392" y="1776"/>
                    <a:pt x="392" y="1634"/>
                  </a:cubicBezTo>
                  <a:lnTo>
                    <a:pt x="392" y="1136"/>
                  </a:lnTo>
                  <a:cubicBezTo>
                    <a:pt x="392" y="815"/>
                    <a:pt x="463" y="495"/>
                    <a:pt x="534" y="175"/>
                  </a:cubicBezTo>
                  <a:cubicBezTo>
                    <a:pt x="556" y="69"/>
                    <a:pt x="476" y="1"/>
                    <a:pt x="4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8"/>
            <p:cNvSpPr/>
            <p:nvPr/>
          </p:nvSpPr>
          <p:spPr>
            <a:xfrm>
              <a:off x="6693025" y="1140300"/>
              <a:ext cx="14600" cy="55075"/>
            </a:xfrm>
            <a:custGeom>
              <a:avLst/>
              <a:gdLst/>
              <a:ahLst/>
              <a:cxnLst/>
              <a:rect l="l" t="t" r="r" b="b"/>
              <a:pathLst>
                <a:path w="584" h="2203" extrusionOk="0">
                  <a:moveTo>
                    <a:pt x="435" y="0"/>
                  </a:moveTo>
                  <a:cubicBezTo>
                    <a:pt x="377" y="0"/>
                    <a:pt x="321" y="37"/>
                    <a:pt x="321" y="121"/>
                  </a:cubicBezTo>
                  <a:lnTo>
                    <a:pt x="321" y="85"/>
                  </a:lnTo>
                  <a:cubicBezTo>
                    <a:pt x="250" y="512"/>
                    <a:pt x="179" y="939"/>
                    <a:pt x="108" y="1366"/>
                  </a:cubicBezTo>
                  <a:cubicBezTo>
                    <a:pt x="36" y="1544"/>
                    <a:pt x="1" y="1722"/>
                    <a:pt x="1" y="1935"/>
                  </a:cubicBezTo>
                  <a:cubicBezTo>
                    <a:pt x="30" y="2081"/>
                    <a:pt x="179" y="2203"/>
                    <a:pt x="329" y="2203"/>
                  </a:cubicBezTo>
                  <a:cubicBezTo>
                    <a:pt x="363" y="2203"/>
                    <a:pt x="396" y="2197"/>
                    <a:pt x="428" y="2184"/>
                  </a:cubicBezTo>
                  <a:cubicBezTo>
                    <a:pt x="584" y="2091"/>
                    <a:pt x="576" y="1888"/>
                    <a:pt x="428" y="1815"/>
                  </a:cubicBezTo>
                  <a:lnTo>
                    <a:pt x="428" y="1815"/>
                  </a:lnTo>
                  <a:lnTo>
                    <a:pt x="428" y="1793"/>
                  </a:lnTo>
                  <a:lnTo>
                    <a:pt x="428" y="1757"/>
                  </a:lnTo>
                  <a:lnTo>
                    <a:pt x="428" y="1615"/>
                  </a:lnTo>
                  <a:lnTo>
                    <a:pt x="463" y="1117"/>
                  </a:lnTo>
                  <a:cubicBezTo>
                    <a:pt x="499" y="797"/>
                    <a:pt x="535" y="441"/>
                    <a:pt x="570" y="121"/>
                  </a:cubicBezTo>
                  <a:cubicBezTo>
                    <a:pt x="570" y="46"/>
                    <a:pt x="501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8"/>
            <p:cNvSpPr/>
            <p:nvPr/>
          </p:nvSpPr>
          <p:spPr>
            <a:xfrm>
              <a:off x="6724175" y="1121925"/>
              <a:ext cx="14250" cy="72350"/>
            </a:xfrm>
            <a:custGeom>
              <a:avLst/>
              <a:gdLst/>
              <a:ahLst/>
              <a:cxnLst/>
              <a:rect l="l" t="t" r="r" b="b"/>
              <a:pathLst>
                <a:path w="570" h="2894" extrusionOk="0">
                  <a:moveTo>
                    <a:pt x="404" y="1"/>
                  </a:moveTo>
                  <a:cubicBezTo>
                    <a:pt x="334" y="1"/>
                    <a:pt x="266" y="46"/>
                    <a:pt x="249" y="144"/>
                  </a:cubicBezTo>
                  <a:cubicBezTo>
                    <a:pt x="178" y="607"/>
                    <a:pt x="143" y="998"/>
                    <a:pt x="107" y="1425"/>
                  </a:cubicBezTo>
                  <a:cubicBezTo>
                    <a:pt x="36" y="1852"/>
                    <a:pt x="0" y="2279"/>
                    <a:pt x="0" y="2741"/>
                  </a:cubicBezTo>
                  <a:cubicBezTo>
                    <a:pt x="20" y="2839"/>
                    <a:pt x="115" y="2894"/>
                    <a:pt x="208" y="2894"/>
                  </a:cubicBezTo>
                  <a:cubicBezTo>
                    <a:pt x="284" y="2894"/>
                    <a:pt x="360" y="2857"/>
                    <a:pt x="392" y="2777"/>
                  </a:cubicBezTo>
                  <a:cubicBezTo>
                    <a:pt x="463" y="2314"/>
                    <a:pt x="498" y="1887"/>
                    <a:pt x="498" y="1460"/>
                  </a:cubicBezTo>
                  <a:cubicBezTo>
                    <a:pt x="498" y="1034"/>
                    <a:pt x="570" y="607"/>
                    <a:pt x="570" y="180"/>
                  </a:cubicBezTo>
                  <a:cubicBezTo>
                    <a:pt x="570" y="64"/>
                    <a:pt x="486" y="1"/>
                    <a:pt x="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8"/>
            <p:cNvSpPr/>
            <p:nvPr/>
          </p:nvSpPr>
          <p:spPr>
            <a:xfrm>
              <a:off x="6413725" y="828400"/>
              <a:ext cx="403875" cy="55175"/>
            </a:xfrm>
            <a:custGeom>
              <a:avLst/>
              <a:gdLst/>
              <a:ahLst/>
              <a:cxnLst/>
              <a:rect l="l" t="t" r="r" b="b"/>
              <a:pathLst>
                <a:path w="16155" h="2207" extrusionOk="0">
                  <a:moveTo>
                    <a:pt x="107" y="1"/>
                  </a:moveTo>
                  <a:cubicBezTo>
                    <a:pt x="36" y="1"/>
                    <a:pt x="1" y="143"/>
                    <a:pt x="107" y="179"/>
                  </a:cubicBezTo>
                  <a:cubicBezTo>
                    <a:pt x="4199" y="677"/>
                    <a:pt x="8326" y="1140"/>
                    <a:pt x="12418" y="1709"/>
                  </a:cubicBezTo>
                  <a:cubicBezTo>
                    <a:pt x="13592" y="1851"/>
                    <a:pt x="14767" y="2029"/>
                    <a:pt x="15941" y="2207"/>
                  </a:cubicBezTo>
                  <a:cubicBezTo>
                    <a:pt x="16154" y="2207"/>
                    <a:pt x="16154" y="1887"/>
                    <a:pt x="15941" y="1851"/>
                  </a:cubicBezTo>
                  <a:cubicBezTo>
                    <a:pt x="11849" y="1282"/>
                    <a:pt x="7757" y="819"/>
                    <a:pt x="3630" y="357"/>
                  </a:cubicBezTo>
                  <a:cubicBezTo>
                    <a:pt x="2456" y="214"/>
                    <a:pt x="1281" y="108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8"/>
            <p:cNvSpPr/>
            <p:nvPr/>
          </p:nvSpPr>
          <p:spPr>
            <a:xfrm>
              <a:off x="6376375" y="1008975"/>
              <a:ext cx="450725" cy="54375"/>
            </a:xfrm>
            <a:custGeom>
              <a:avLst/>
              <a:gdLst/>
              <a:ahLst/>
              <a:cxnLst/>
              <a:rect l="l" t="t" r="r" b="b"/>
              <a:pathLst>
                <a:path w="18029" h="2175" extrusionOk="0">
                  <a:moveTo>
                    <a:pt x="71" y="1"/>
                  </a:moveTo>
                  <a:cubicBezTo>
                    <a:pt x="0" y="36"/>
                    <a:pt x="0" y="143"/>
                    <a:pt x="71" y="143"/>
                  </a:cubicBezTo>
                  <a:cubicBezTo>
                    <a:pt x="4697" y="499"/>
                    <a:pt x="9322" y="926"/>
                    <a:pt x="13948" y="1566"/>
                  </a:cubicBezTo>
                  <a:cubicBezTo>
                    <a:pt x="15229" y="1744"/>
                    <a:pt x="16510" y="1958"/>
                    <a:pt x="17826" y="2171"/>
                  </a:cubicBezTo>
                  <a:cubicBezTo>
                    <a:pt x="17835" y="2173"/>
                    <a:pt x="17844" y="2174"/>
                    <a:pt x="17853" y="2174"/>
                  </a:cubicBezTo>
                  <a:cubicBezTo>
                    <a:pt x="18007" y="2174"/>
                    <a:pt x="18028" y="1885"/>
                    <a:pt x="17826" y="1851"/>
                  </a:cubicBezTo>
                  <a:cubicBezTo>
                    <a:pt x="13236" y="1104"/>
                    <a:pt x="8611" y="499"/>
                    <a:pt x="3985" y="214"/>
                  </a:cubicBezTo>
                  <a:cubicBezTo>
                    <a:pt x="2669" y="108"/>
                    <a:pt x="1388" y="36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8"/>
            <p:cNvSpPr/>
            <p:nvPr/>
          </p:nvSpPr>
          <p:spPr>
            <a:xfrm>
              <a:off x="6379025" y="841750"/>
              <a:ext cx="16050" cy="161025"/>
            </a:xfrm>
            <a:custGeom>
              <a:avLst/>
              <a:gdLst/>
              <a:ahLst/>
              <a:cxnLst/>
              <a:rect l="l" t="t" r="r" b="b"/>
              <a:pathLst>
                <a:path w="642" h="6441" extrusionOk="0">
                  <a:moveTo>
                    <a:pt x="548" y="1"/>
                  </a:moveTo>
                  <a:cubicBezTo>
                    <a:pt x="499" y="1"/>
                    <a:pt x="446" y="36"/>
                    <a:pt x="428" y="107"/>
                  </a:cubicBezTo>
                  <a:cubicBezTo>
                    <a:pt x="143" y="2171"/>
                    <a:pt x="1" y="4235"/>
                    <a:pt x="36" y="6334"/>
                  </a:cubicBezTo>
                  <a:cubicBezTo>
                    <a:pt x="36" y="6405"/>
                    <a:pt x="90" y="6441"/>
                    <a:pt x="143" y="6441"/>
                  </a:cubicBezTo>
                  <a:cubicBezTo>
                    <a:pt x="197" y="6441"/>
                    <a:pt x="250" y="6405"/>
                    <a:pt x="250" y="6334"/>
                  </a:cubicBezTo>
                  <a:cubicBezTo>
                    <a:pt x="250" y="4235"/>
                    <a:pt x="357" y="2171"/>
                    <a:pt x="641" y="107"/>
                  </a:cubicBezTo>
                  <a:cubicBezTo>
                    <a:pt x="641" y="36"/>
                    <a:pt x="597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8"/>
            <p:cNvSpPr/>
            <p:nvPr/>
          </p:nvSpPr>
          <p:spPr>
            <a:xfrm>
              <a:off x="6406600" y="852750"/>
              <a:ext cx="14275" cy="144925"/>
            </a:xfrm>
            <a:custGeom>
              <a:avLst/>
              <a:gdLst/>
              <a:ahLst/>
              <a:cxnLst/>
              <a:rect l="l" t="t" r="r" b="b"/>
              <a:pathLst>
                <a:path w="571" h="5797" extrusionOk="0">
                  <a:moveTo>
                    <a:pt x="491" y="1"/>
                  </a:moveTo>
                  <a:cubicBezTo>
                    <a:pt x="443" y="1"/>
                    <a:pt x="392" y="37"/>
                    <a:pt x="392" y="94"/>
                  </a:cubicBezTo>
                  <a:cubicBezTo>
                    <a:pt x="214" y="1980"/>
                    <a:pt x="72" y="3830"/>
                    <a:pt x="1" y="5716"/>
                  </a:cubicBezTo>
                  <a:cubicBezTo>
                    <a:pt x="1" y="5770"/>
                    <a:pt x="45" y="5796"/>
                    <a:pt x="94" y="5796"/>
                  </a:cubicBezTo>
                  <a:cubicBezTo>
                    <a:pt x="143" y="5796"/>
                    <a:pt x="197" y="5770"/>
                    <a:pt x="214" y="5716"/>
                  </a:cubicBezTo>
                  <a:cubicBezTo>
                    <a:pt x="286" y="3830"/>
                    <a:pt x="392" y="1945"/>
                    <a:pt x="570" y="94"/>
                  </a:cubicBezTo>
                  <a:cubicBezTo>
                    <a:pt x="570" y="28"/>
                    <a:pt x="532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8"/>
            <p:cNvSpPr/>
            <p:nvPr/>
          </p:nvSpPr>
          <p:spPr>
            <a:xfrm>
              <a:off x="6437750" y="844875"/>
              <a:ext cx="20475" cy="164125"/>
            </a:xfrm>
            <a:custGeom>
              <a:avLst/>
              <a:gdLst/>
              <a:ahLst/>
              <a:cxnLst/>
              <a:rect l="l" t="t" r="r" b="b"/>
              <a:pathLst>
                <a:path w="819" h="6565" extrusionOk="0">
                  <a:moveTo>
                    <a:pt x="747" y="0"/>
                  </a:moveTo>
                  <a:cubicBezTo>
                    <a:pt x="712" y="0"/>
                    <a:pt x="676" y="18"/>
                    <a:pt x="676" y="54"/>
                  </a:cubicBezTo>
                  <a:cubicBezTo>
                    <a:pt x="498" y="1121"/>
                    <a:pt x="427" y="2188"/>
                    <a:pt x="320" y="3256"/>
                  </a:cubicBezTo>
                  <a:cubicBezTo>
                    <a:pt x="214" y="4323"/>
                    <a:pt x="107" y="5391"/>
                    <a:pt x="0" y="6458"/>
                  </a:cubicBezTo>
                  <a:cubicBezTo>
                    <a:pt x="0" y="6529"/>
                    <a:pt x="36" y="6565"/>
                    <a:pt x="76" y="6565"/>
                  </a:cubicBezTo>
                  <a:cubicBezTo>
                    <a:pt x="116" y="6565"/>
                    <a:pt x="160" y="6529"/>
                    <a:pt x="178" y="6458"/>
                  </a:cubicBezTo>
                  <a:cubicBezTo>
                    <a:pt x="249" y="5391"/>
                    <a:pt x="392" y="4323"/>
                    <a:pt x="498" y="3256"/>
                  </a:cubicBezTo>
                  <a:cubicBezTo>
                    <a:pt x="605" y="2188"/>
                    <a:pt x="783" y="1121"/>
                    <a:pt x="819" y="54"/>
                  </a:cubicBezTo>
                  <a:cubicBezTo>
                    <a:pt x="819" y="18"/>
                    <a:pt x="783" y="0"/>
                    <a:pt x="7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8"/>
            <p:cNvSpPr/>
            <p:nvPr/>
          </p:nvSpPr>
          <p:spPr>
            <a:xfrm>
              <a:off x="6467100" y="861100"/>
              <a:ext cx="20475" cy="132800"/>
            </a:xfrm>
            <a:custGeom>
              <a:avLst/>
              <a:gdLst/>
              <a:ahLst/>
              <a:cxnLst/>
              <a:rect l="l" t="t" r="r" b="b"/>
              <a:pathLst>
                <a:path w="819" h="5312" extrusionOk="0">
                  <a:moveTo>
                    <a:pt x="725" y="1"/>
                  </a:moveTo>
                  <a:cubicBezTo>
                    <a:pt x="676" y="1"/>
                    <a:pt x="623" y="27"/>
                    <a:pt x="605" y="81"/>
                  </a:cubicBezTo>
                  <a:cubicBezTo>
                    <a:pt x="356" y="1789"/>
                    <a:pt x="143" y="3496"/>
                    <a:pt x="0" y="5204"/>
                  </a:cubicBezTo>
                  <a:cubicBezTo>
                    <a:pt x="0" y="5275"/>
                    <a:pt x="54" y="5311"/>
                    <a:pt x="107" y="5311"/>
                  </a:cubicBezTo>
                  <a:cubicBezTo>
                    <a:pt x="160" y="5311"/>
                    <a:pt x="214" y="5275"/>
                    <a:pt x="214" y="5204"/>
                  </a:cubicBezTo>
                  <a:cubicBezTo>
                    <a:pt x="356" y="3496"/>
                    <a:pt x="570" y="1789"/>
                    <a:pt x="819" y="81"/>
                  </a:cubicBezTo>
                  <a:cubicBezTo>
                    <a:pt x="819" y="27"/>
                    <a:pt x="77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8"/>
            <p:cNvSpPr/>
            <p:nvPr/>
          </p:nvSpPr>
          <p:spPr>
            <a:xfrm>
              <a:off x="6499125" y="865325"/>
              <a:ext cx="23150" cy="133350"/>
            </a:xfrm>
            <a:custGeom>
              <a:avLst/>
              <a:gdLst/>
              <a:ahLst/>
              <a:cxnLst/>
              <a:rect l="l" t="t" r="r" b="b"/>
              <a:pathLst>
                <a:path w="926" h="5334" extrusionOk="0">
                  <a:moveTo>
                    <a:pt x="854" y="1"/>
                  </a:moveTo>
                  <a:cubicBezTo>
                    <a:pt x="819" y="1"/>
                    <a:pt x="783" y="18"/>
                    <a:pt x="783" y="54"/>
                  </a:cubicBezTo>
                  <a:cubicBezTo>
                    <a:pt x="498" y="1762"/>
                    <a:pt x="214" y="3505"/>
                    <a:pt x="0" y="5213"/>
                  </a:cubicBezTo>
                  <a:cubicBezTo>
                    <a:pt x="0" y="5288"/>
                    <a:pt x="60" y="5334"/>
                    <a:pt x="116" y="5334"/>
                  </a:cubicBezTo>
                  <a:cubicBezTo>
                    <a:pt x="166" y="5334"/>
                    <a:pt x="214" y="5297"/>
                    <a:pt x="214" y="5213"/>
                  </a:cubicBezTo>
                  <a:cubicBezTo>
                    <a:pt x="392" y="3505"/>
                    <a:pt x="641" y="1762"/>
                    <a:pt x="925" y="54"/>
                  </a:cubicBezTo>
                  <a:cubicBezTo>
                    <a:pt x="925" y="18"/>
                    <a:pt x="890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8"/>
            <p:cNvSpPr/>
            <p:nvPr/>
          </p:nvSpPr>
          <p:spPr>
            <a:xfrm>
              <a:off x="6527575" y="867425"/>
              <a:ext cx="20975" cy="130025"/>
            </a:xfrm>
            <a:custGeom>
              <a:avLst/>
              <a:gdLst/>
              <a:ahLst/>
              <a:cxnLst/>
              <a:rect l="l" t="t" r="r" b="b"/>
              <a:pathLst>
                <a:path w="839" h="5201" extrusionOk="0">
                  <a:moveTo>
                    <a:pt x="767" y="1"/>
                  </a:moveTo>
                  <a:cubicBezTo>
                    <a:pt x="733" y="1"/>
                    <a:pt x="693" y="27"/>
                    <a:pt x="677" y="77"/>
                  </a:cubicBezTo>
                  <a:cubicBezTo>
                    <a:pt x="392" y="1713"/>
                    <a:pt x="179" y="3421"/>
                    <a:pt x="1" y="5094"/>
                  </a:cubicBezTo>
                  <a:cubicBezTo>
                    <a:pt x="19" y="5165"/>
                    <a:pt x="72" y="5200"/>
                    <a:pt x="125" y="5200"/>
                  </a:cubicBezTo>
                  <a:cubicBezTo>
                    <a:pt x="179" y="5200"/>
                    <a:pt x="232" y="5165"/>
                    <a:pt x="250" y="5094"/>
                  </a:cubicBezTo>
                  <a:cubicBezTo>
                    <a:pt x="321" y="3421"/>
                    <a:pt x="535" y="1749"/>
                    <a:pt x="819" y="112"/>
                  </a:cubicBezTo>
                  <a:cubicBezTo>
                    <a:pt x="838" y="36"/>
                    <a:pt x="806" y="1"/>
                    <a:pt x="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8"/>
            <p:cNvSpPr/>
            <p:nvPr/>
          </p:nvSpPr>
          <p:spPr>
            <a:xfrm>
              <a:off x="6551600" y="867650"/>
              <a:ext cx="22750" cy="147925"/>
            </a:xfrm>
            <a:custGeom>
              <a:avLst/>
              <a:gdLst/>
              <a:ahLst/>
              <a:cxnLst/>
              <a:rect l="l" t="t" r="r" b="b"/>
              <a:pathLst>
                <a:path w="910" h="5917" extrusionOk="0">
                  <a:moveTo>
                    <a:pt x="820" y="0"/>
                  </a:moveTo>
                  <a:cubicBezTo>
                    <a:pt x="784" y="0"/>
                    <a:pt x="748" y="20"/>
                    <a:pt x="748" y="68"/>
                  </a:cubicBezTo>
                  <a:cubicBezTo>
                    <a:pt x="428" y="1953"/>
                    <a:pt x="214" y="3875"/>
                    <a:pt x="1" y="5796"/>
                  </a:cubicBezTo>
                  <a:cubicBezTo>
                    <a:pt x="1" y="5871"/>
                    <a:pt x="70" y="5917"/>
                    <a:pt x="135" y="5917"/>
                  </a:cubicBezTo>
                  <a:cubicBezTo>
                    <a:pt x="194" y="5917"/>
                    <a:pt x="250" y="5880"/>
                    <a:pt x="250" y="5796"/>
                  </a:cubicBezTo>
                  <a:cubicBezTo>
                    <a:pt x="356" y="3875"/>
                    <a:pt x="570" y="1953"/>
                    <a:pt x="890" y="68"/>
                  </a:cubicBezTo>
                  <a:cubicBezTo>
                    <a:pt x="910" y="29"/>
                    <a:pt x="865" y="0"/>
                    <a:pt x="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8"/>
            <p:cNvSpPr/>
            <p:nvPr/>
          </p:nvSpPr>
          <p:spPr>
            <a:xfrm>
              <a:off x="6575625" y="870875"/>
              <a:ext cx="20475" cy="137825"/>
            </a:xfrm>
            <a:custGeom>
              <a:avLst/>
              <a:gdLst/>
              <a:ahLst/>
              <a:cxnLst/>
              <a:rect l="l" t="t" r="r" b="b"/>
              <a:pathLst>
                <a:path w="819" h="5513" extrusionOk="0">
                  <a:moveTo>
                    <a:pt x="734" y="1"/>
                  </a:moveTo>
                  <a:cubicBezTo>
                    <a:pt x="685" y="1"/>
                    <a:pt x="623" y="28"/>
                    <a:pt x="605" y="81"/>
                  </a:cubicBezTo>
                  <a:cubicBezTo>
                    <a:pt x="320" y="1860"/>
                    <a:pt x="143" y="3639"/>
                    <a:pt x="0" y="5418"/>
                  </a:cubicBezTo>
                  <a:cubicBezTo>
                    <a:pt x="0" y="5475"/>
                    <a:pt x="61" y="5512"/>
                    <a:pt x="118" y="5512"/>
                  </a:cubicBezTo>
                  <a:cubicBezTo>
                    <a:pt x="168" y="5512"/>
                    <a:pt x="214" y="5484"/>
                    <a:pt x="214" y="5418"/>
                  </a:cubicBezTo>
                  <a:cubicBezTo>
                    <a:pt x="320" y="3604"/>
                    <a:pt x="498" y="1824"/>
                    <a:pt x="783" y="81"/>
                  </a:cubicBezTo>
                  <a:cubicBezTo>
                    <a:pt x="819" y="28"/>
                    <a:pt x="783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8"/>
            <p:cNvSpPr/>
            <p:nvPr/>
          </p:nvSpPr>
          <p:spPr>
            <a:xfrm>
              <a:off x="6602300" y="887225"/>
              <a:ext cx="17425" cy="114900"/>
            </a:xfrm>
            <a:custGeom>
              <a:avLst/>
              <a:gdLst/>
              <a:ahLst/>
              <a:cxnLst/>
              <a:rect l="l" t="t" r="r" b="b"/>
              <a:pathLst>
                <a:path w="697" h="4596" extrusionOk="0">
                  <a:moveTo>
                    <a:pt x="642" y="0"/>
                  </a:moveTo>
                  <a:cubicBezTo>
                    <a:pt x="617" y="0"/>
                    <a:pt x="586" y="19"/>
                    <a:pt x="570" y="67"/>
                  </a:cubicBezTo>
                  <a:cubicBezTo>
                    <a:pt x="392" y="1526"/>
                    <a:pt x="214" y="3021"/>
                    <a:pt x="1" y="4515"/>
                  </a:cubicBezTo>
                  <a:cubicBezTo>
                    <a:pt x="18" y="4568"/>
                    <a:pt x="72" y="4595"/>
                    <a:pt x="125" y="4595"/>
                  </a:cubicBezTo>
                  <a:cubicBezTo>
                    <a:pt x="179" y="4595"/>
                    <a:pt x="232" y="4568"/>
                    <a:pt x="250" y="4515"/>
                  </a:cubicBezTo>
                  <a:cubicBezTo>
                    <a:pt x="392" y="3021"/>
                    <a:pt x="534" y="1526"/>
                    <a:pt x="677" y="67"/>
                  </a:cubicBezTo>
                  <a:cubicBezTo>
                    <a:pt x="696" y="28"/>
                    <a:pt x="673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8"/>
            <p:cNvSpPr/>
            <p:nvPr/>
          </p:nvSpPr>
          <p:spPr>
            <a:xfrm>
              <a:off x="6630775" y="877425"/>
              <a:ext cx="25425" cy="138700"/>
            </a:xfrm>
            <a:custGeom>
              <a:avLst/>
              <a:gdLst/>
              <a:ahLst/>
              <a:cxnLst/>
              <a:rect l="l" t="t" r="r" b="b"/>
              <a:pathLst>
                <a:path w="1017" h="5548" extrusionOk="0">
                  <a:moveTo>
                    <a:pt x="927" y="1"/>
                  </a:moveTo>
                  <a:cubicBezTo>
                    <a:pt x="890" y="1"/>
                    <a:pt x="854" y="20"/>
                    <a:pt x="854" y="68"/>
                  </a:cubicBezTo>
                  <a:cubicBezTo>
                    <a:pt x="498" y="1847"/>
                    <a:pt x="249" y="3626"/>
                    <a:pt x="0" y="5441"/>
                  </a:cubicBezTo>
                  <a:cubicBezTo>
                    <a:pt x="18" y="5512"/>
                    <a:pt x="80" y="5548"/>
                    <a:pt x="143" y="5548"/>
                  </a:cubicBezTo>
                  <a:cubicBezTo>
                    <a:pt x="205" y="5548"/>
                    <a:pt x="267" y="5512"/>
                    <a:pt x="285" y="5441"/>
                  </a:cubicBezTo>
                  <a:cubicBezTo>
                    <a:pt x="427" y="3626"/>
                    <a:pt x="676" y="1847"/>
                    <a:pt x="997" y="68"/>
                  </a:cubicBezTo>
                  <a:cubicBezTo>
                    <a:pt x="1016" y="29"/>
                    <a:pt x="971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8"/>
            <p:cNvSpPr/>
            <p:nvPr/>
          </p:nvSpPr>
          <p:spPr>
            <a:xfrm>
              <a:off x="6657450" y="874675"/>
              <a:ext cx="17825" cy="145000"/>
            </a:xfrm>
            <a:custGeom>
              <a:avLst/>
              <a:gdLst/>
              <a:ahLst/>
              <a:cxnLst/>
              <a:rect l="l" t="t" r="r" b="b"/>
              <a:pathLst>
                <a:path w="713" h="5800" extrusionOk="0">
                  <a:moveTo>
                    <a:pt x="623" y="0"/>
                  </a:moveTo>
                  <a:cubicBezTo>
                    <a:pt x="579" y="0"/>
                    <a:pt x="534" y="36"/>
                    <a:pt x="534" y="107"/>
                  </a:cubicBezTo>
                  <a:cubicBezTo>
                    <a:pt x="356" y="1957"/>
                    <a:pt x="179" y="3843"/>
                    <a:pt x="1" y="5693"/>
                  </a:cubicBezTo>
                  <a:cubicBezTo>
                    <a:pt x="1" y="5764"/>
                    <a:pt x="54" y="5800"/>
                    <a:pt x="107" y="5800"/>
                  </a:cubicBezTo>
                  <a:cubicBezTo>
                    <a:pt x="161" y="5800"/>
                    <a:pt x="214" y="5764"/>
                    <a:pt x="214" y="5693"/>
                  </a:cubicBezTo>
                  <a:cubicBezTo>
                    <a:pt x="356" y="3843"/>
                    <a:pt x="534" y="1957"/>
                    <a:pt x="712" y="107"/>
                  </a:cubicBezTo>
                  <a:cubicBezTo>
                    <a:pt x="712" y="36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8"/>
            <p:cNvSpPr/>
            <p:nvPr/>
          </p:nvSpPr>
          <p:spPr>
            <a:xfrm>
              <a:off x="6678800" y="901800"/>
              <a:ext cx="17825" cy="121450"/>
            </a:xfrm>
            <a:custGeom>
              <a:avLst/>
              <a:gdLst/>
              <a:ahLst/>
              <a:cxnLst/>
              <a:rect l="l" t="t" r="r" b="b"/>
              <a:pathLst>
                <a:path w="713" h="4858" extrusionOk="0">
                  <a:moveTo>
                    <a:pt x="659" y="0"/>
                  </a:moveTo>
                  <a:cubicBezTo>
                    <a:pt x="632" y="0"/>
                    <a:pt x="605" y="18"/>
                    <a:pt x="605" y="54"/>
                  </a:cubicBezTo>
                  <a:cubicBezTo>
                    <a:pt x="356" y="1619"/>
                    <a:pt x="143" y="3185"/>
                    <a:pt x="1" y="4750"/>
                  </a:cubicBezTo>
                  <a:cubicBezTo>
                    <a:pt x="18" y="4822"/>
                    <a:pt x="72" y="4857"/>
                    <a:pt x="125" y="4857"/>
                  </a:cubicBezTo>
                  <a:cubicBezTo>
                    <a:pt x="179" y="4857"/>
                    <a:pt x="232" y="4822"/>
                    <a:pt x="250" y="4750"/>
                  </a:cubicBezTo>
                  <a:cubicBezTo>
                    <a:pt x="321" y="3185"/>
                    <a:pt x="499" y="1619"/>
                    <a:pt x="712" y="54"/>
                  </a:cubicBezTo>
                  <a:cubicBezTo>
                    <a:pt x="712" y="18"/>
                    <a:pt x="686" y="0"/>
                    <a:pt x="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8"/>
            <p:cNvSpPr/>
            <p:nvPr/>
          </p:nvSpPr>
          <p:spPr>
            <a:xfrm>
              <a:off x="6697900" y="879775"/>
              <a:ext cx="31625" cy="149150"/>
            </a:xfrm>
            <a:custGeom>
              <a:avLst/>
              <a:gdLst/>
              <a:ahLst/>
              <a:cxnLst/>
              <a:rect l="l" t="t" r="r" b="b"/>
              <a:pathLst>
                <a:path w="1265" h="5966" extrusionOk="0">
                  <a:moveTo>
                    <a:pt x="1185" y="1"/>
                  </a:moveTo>
                  <a:cubicBezTo>
                    <a:pt x="1140" y="1"/>
                    <a:pt x="1087" y="27"/>
                    <a:pt x="1087" y="81"/>
                  </a:cubicBezTo>
                  <a:cubicBezTo>
                    <a:pt x="909" y="1042"/>
                    <a:pt x="731" y="2002"/>
                    <a:pt x="553" y="2963"/>
                  </a:cubicBezTo>
                  <a:cubicBezTo>
                    <a:pt x="375" y="3924"/>
                    <a:pt x="162" y="4884"/>
                    <a:pt x="19" y="5845"/>
                  </a:cubicBezTo>
                  <a:cubicBezTo>
                    <a:pt x="1" y="5920"/>
                    <a:pt x="61" y="5965"/>
                    <a:pt x="128" y="5965"/>
                  </a:cubicBezTo>
                  <a:cubicBezTo>
                    <a:pt x="187" y="5965"/>
                    <a:pt x="252" y="5929"/>
                    <a:pt x="268" y="5845"/>
                  </a:cubicBezTo>
                  <a:cubicBezTo>
                    <a:pt x="446" y="4884"/>
                    <a:pt x="589" y="3924"/>
                    <a:pt x="731" y="2963"/>
                  </a:cubicBezTo>
                  <a:cubicBezTo>
                    <a:pt x="909" y="2002"/>
                    <a:pt x="1087" y="1042"/>
                    <a:pt x="1229" y="81"/>
                  </a:cubicBezTo>
                  <a:cubicBezTo>
                    <a:pt x="1265" y="27"/>
                    <a:pt x="1229" y="1"/>
                    <a:pt x="1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8"/>
            <p:cNvSpPr/>
            <p:nvPr/>
          </p:nvSpPr>
          <p:spPr>
            <a:xfrm>
              <a:off x="6730400" y="894900"/>
              <a:ext cx="21375" cy="122775"/>
            </a:xfrm>
            <a:custGeom>
              <a:avLst/>
              <a:gdLst/>
              <a:ahLst/>
              <a:cxnLst/>
              <a:rect l="l" t="t" r="r" b="b"/>
              <a:pathLst>
                <a:path w="855" h="4911" extrusionOk="0">
                  <a:moveTo>
                    <a:pt x="770" y="1"/>
                  </a:moveTo>
                  <a:cubicBezTo>
                    <a:pt x="721" y="1"/>
                    <a:pt x="659" y="27"/>
                    <a:pt x="641" y="81"/>
                  </a:cubicBezTo>
                  <a:cubicBezTo>
                    <a:pt x="427" y="1646"/>
                    <a:pt x="214" y="3212"/>
                    <a:pt x="0" y="4777"/>
                  </a:cubicBezTo>
                  <a:cubicBezTo>
                    <a:pt x="0" y="4866"/>
                    <a:pt x="54" y="4911"/>
                    <a:pt x="111" y="4911"/>
                  </a:cubicBezTo>
                  <a:cubicBezTo>
                    <a:pt x="169" y="4911"/>
                    <a:pt x="232" y="4866"/>
                    <a:pt x="249" y="4777"/>
                  </a:cubicBezTo>
                  <a:cubicBezTo>
                    <a:pt x="427" y="3212"/>
                    <a:pt x="641" y="1682"/>
                    <a:pt x="819" y="81"/>
                  </a:cubicBezTo>
                  <a:cubicBezTo>
                    <a:pt x="854" y="27"/>
                    <a:pt x="819" y="1"/>
                    <a:pt x="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8"/>
            <p:cNvSpPr/>
            <p:nvPr/>
          </p:nvSpPr>
          <p:spPr>
            <a:xfrm>
              <a:off x="6755300" y="899000"/>
              <a:ext cx="22275" cy="134025"/>
            </a:xfrm>
            <a:custGeom>
              <a:avLst/>
              <a:gdLst/>
              <a:ahLst/>
              <a:cxnLst/>
              <a:rect l="l" t="t" r="r" b="b"/>
              <a:pathLst>
                <a:path w="891" h="5361" extrusionOk="0">
                  <a:moveTo>
                    <a:pt x="786" y="1"/>
                  </a:moveTo>
                  <a:cubicBezTo>
                    <a:pt x="740" y="1"/>
                    <a:pt x="693" y="28"/>
                    <a:pt x="677" y="95"/>
                  </a:cubicBezTo>
                  <a:cubicBezTo>
                    <a:pt x="356" y="1802"/>
                    <a:pt x="143" y="3510"/>
                    <a:pt x="1" y="5254"/>
                  </a:cubicBezTo>
                  <a:cubicBezTo>
                    <a:pt x="18" y="5325"/>
                    <a:pt x="72" y="5361"/>
                    <a:pt x="125" y="5361"/>
                  </a:cubicBezTo>
                  <a:cubicBezTo>
                    <a:pt x="178" y="5361"/>
                    <a:pt x="232" y="5325"/>
                    <a:pt x="250" y="5254"/>
                  </a:cubicBezTo>
                  <a:cubicBezTo>
                    <a:pt x="428" y="3546"/>
                    <a:pt x="605" y="1802"/>
                    <a:pt x="890" y="95"/>
                  </a:cubicBezTo>
                  <a:cubicBezTo>
                    <a:pt x="890" y="37"/>
                    <a:pt x="839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8"/>
            <p:cNvSpPr/>
            <p:nvPr/>
          </p:nvSpPr>
          <p:spPr>
            <a:xfrm>
              <a:off x="6784175" y="896025"/>
              <a:ext cx="26300" cy="138225"/>
            </a:xfrm>
            <a:custGeom>
              <a:avLst/>
              <a:gdLst/>
              <a:ahLst/>
              <a:cxnLst/>
              <a:rect l="l" t="t" r="r" b="b"/>
              <a:pathLst>
                <a:path w="1052" h="5529" extrusionOk="0">
                  <a:moveTo>
                    <a:pt x="945" y="0"/>
                  </a:moveTo>
                  <a:cubicBezTo>
                    <a:pt x="891" y="0"/>
                    <a:pt x="838" y="36"/>
                    <a:pt x="838" y="107"/>
                  </a:cubicBezTo>
                  <a:cubicBezTo>
                    <a:pt x="625" y="1886"/>
                    <a:pt x="304" y="3665"/>
                    <a:pt x="20" y="5408"/>
                  </a:cubicBezTo>
                  <a:cubicBezTo>
                    <a:pt x="1" y="5483"/>
                    <a:pt x="61" y="5529"/>
                    <a:pt x="128" y="5529"/>
                  </a:cubicBezTo>
                  <a:cubicBezTo>
                    <a:pt x="188" y="5529"/>
                    <a:pt x="252" y="5492"/>
                    <a:pt x="269" y="5408"/>
                  </a:cubicBezTo>
                  <a:cubicBezTo>
                    <a:pt x="625" y="3665"/>
                    <a:pt x="838" y="1850"/>
                    <a:pt x="1052" y="107"/>
                  </a:cubicBezTo>
                  <a:cubicBezTo>
                    <a:pt x="1052" y="36"/>
                    <a:pt x="99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8"/>
            <p:cNvSpPr/>
            <p:nvPr/>
          </p:nvSpPr>
          <p:spPr>
            <a:xfrm>
              <a:off x="6704600" y="1254600"/>
              <a:ext cx="204775" cy="290300"/>
            </a:xfrm>
            <a:custGeom>
              <a:avLst/>
              <a:gdLst/>
              <a:ahLst/>
              <a:cxnLst/>
              <a:rect l="l" t="t" r="r" b="b"/>
              <a:pathLst>
                <a:path w="8191" h="11612" extrusionOk="0">
                  <a:moveTo>
                    <a:pt x="577" y="0"/>
                  </a:moveTo>
                  <a:cubicBezTo>
                    <a:pt x="519" y="0"/>
                    <a:pt x="463" y="36"/>
                    <a:pt x="463" y="103"/>
                  </a:cubicBezTo>
                  <a:cubicBezTo>
                    <a:pt x="0" y="3803"/>
                    <a:pt x="1495" y="7433"/>
                    <a:pt x="4412" y="9710"/>
                  </a:cubicBezTo>
                  <a:cubicBezTo>
                    <a:pt x="4911" y="10101"/>
                    <a:pt x="5409" y="10421"/>
                    <a:pt x="5942" y="10742"/>
                  </a:cubicBezTo>
                  <a:cubicBezTo>
                    <a:pt x="6476" y="11062"/>
                    <a:pt x="7081" y="11346"/>
                    <a:pt x="7650" y="11596"/>
                  </a:cubicBezTo>
                  <a:cubicBezTo>
                    <a:pt x="7683" y="11606"/>
                    <a:pt x="7715" y="11611"/>
                    <a:pt x="7745" y="11611"/>
                  </a:cubicBezTo>
                  <a:cubicBezTo>
                    <a:pt x="8016" y="11611"/>
                    <a:pt x="8191" y="11222"/>
                    <a:pt x="7935" y="11062"/>
                  </a:cubicBezTo>
                  <a:cubicBezTo>
                    <a:pt x="7472" y="10813"/>
                    <a:pt x="7010" y="10564"/>
                    <a:pt x="6512" y="10350"/>
                  </a:cubicBezTo>
                  <a:cubicBezTo>
                    <a:pt x="6049" y="10101"/>
                    <a:pt x="5587" y="9852"/>
                    <a:pt x="5124" y="9532"/>
                  </a:cubicBezTo>
                  <a:cubicBezTo>
                    <a:pt x="4377" y="9069"/>
                    <a:pt x="3701" y="8464"/>
                    <a:pt x="3096" y="7753"/>
                  </a:cubicBezTo>
                  <a:cubicBezTo>
                    <a:pt x="1957" y="6436"/>
                    <a:pt x="1175" y="4835"/>
                    <a:pt x="819" y="3092"/>
                  </a:cubicBezTo>
                  <a:cubicBezTo>
                    <a:pt x="641" y="2095"/>
                    <a:pt x="605" y="1135"/>
                    <a:pt x="712" y="139"/>
                  </a:cubicBezTo>
                  <a:cubicBezTo>
                    <a:pt x="712" y="45"/>
                    <a:pt x="643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8"/>
            <p:cNvSpPr/>
            <p:nvPr/>
          </p:nvSpPr>
          <p:spPr>
            <a:xfrm>
              <a:off x="6886900" y="1471450"/>
              <a:ext cx="62200" cy="46450"/>
            </a:xfrm>
            <a:custGeom>
              <a:avLst/>
              <a:gdLst/>
              <a:ahLst/>
              <a:cxnLst/>
              <a:rect l="l" t="t" r="r" b="b"/>
              <a:pathLst>
                <a:path w="2488" h="1858" extrusionOk="0">
                  <a:moveTo>
                    <a:pt x="255" y="1"/>
                  </a:moveTo>
                  <a:cubicBezTo>
                    <a:pt x="113" y="1"/>
                    <a:pt x="1" y="209"/>
                    <a:pt x="145" y="324"/>
                  </a:cubicBezTo>
                  <a:cubicBezTo>
                    <a:pt x="785" y="822"/>
                    <a:pt x="1426" y="1356"/>
                    <a:pt x="2102" y="1819"/>
                  </a:cubicBezTo>
                  <a:cubicBezTo>
                    <a:pt x="2143" y="1846"/>
                    <a:pt x="2183" y="1857"/>
                    <a:pt x="2221" y="1857"/>
                  </a:cubicBezTo>
                  <a:cubicBezTo>
                    <a:pt x="2381" y="1857"/>
                    <a:pt x="2488" y="1649"/>
                    <a:pt x="2315" y="1534"/>
                  </a:cubicBezTo>
                  <a:cubicBezTo>
                    <a:pt x="1675" y="1000"/>
                    <a:pt x="999" y="538"/>
                    <a:pt x="358" y="40"/>
                  </a:cubicBezTo>
                  <a:cubicBezTo>
                    <a:pt x="324" y="12"/>
                    <a:pt x="289" y="1"/>
                    <a:pt x="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8"/>
            <p:cNvSpPr/>
            <p:nvPr/>
          </p:nvSpPr>
          <p:spPr>
            <a:xfrm>
              <a:off x="6991925" y="1513125"/>
              <a:ext cx="33575" cy="30600"/>
            </a:xfrm>
            <a:custGeom>
              <a:avLst/>
              <a:gdLst/>
              <a:ahLst/>
              <a:cxnLst/>
              <a:rect l="l" t="t" r="r" b="b"/>
              <a:pathLst>
                <a:path w="1343" h="1224" extrusionOk="0">
                  <a:moveTo>
                    <a:pt x="236" y="0"/>
                  </a:moveTo>
                  <a:cubicBezTo>
                    <a:pt x="187" y="0"/>
                    <a:pt x="142" y="27"/>
                    <a:pt x="107" y="80"/>
                  </a:cubicBezTo>
                  <a:cubicBezTo>
                    <a:pt x="0" y="116"/>
                    <a:pt x="0" y="258"/>
                    <a:pt x="71" y="329"/>
                  </a:cubicBezTo>
                  <a:lnTo>
                    <a:pt x="890" y="1148"/>
                  </a:lnTo>
                  <a:cubicBezTo>
                    <a:pt x="935" y="1202"/>
                    <a:pt x="989" y="1224"/>
                    <a:pt x="1042" y="1224"/>
                  </a:cubicBezTo>
                  <a:cubicBezTo>
                    <a:pt x="1198" y="1224"/>
                    <a:pt x="1343" y="1032"/>
                    <a:pt x="1210" y="899"/>
                  </a:cubicBezTo>
                  <a:lnTo>
                    <a:pt x="391" y="80"/>
                  </a:lnTo>
                  <a:cubicBezTo>
                    <a:pt x="338" y="27"/>
                    <a:pt x="285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8"/>
            <p:cNvSpPr/>
            <p:nvPr/>
          </p:nvSpPr>
          <p:spPr>
            <a:xfrm>
              <a:off x="6974125" y="1557825"/>
              <a:ext cx="25825" cy="26700"/>
            </a:xfrm>
            <a:custGeom>
              <a:avLst/>
              <a:gdLst/>
              <a:ahLst/>
              <a:cxnLst/>
              <a:rect l="l" t="t" r="r" b="b"/>
              <a:pathLst>
                <a:path w="1033" h="1068" extrusionOk="0">
                  <a:moveTo>
                    <a:pt x="214" y="0"/>
                  </a:moveTo>
                  <a:cubicBezTo>
                    <a:pt x="143" y="0"/>
                    <a:pt x="72" y="0"/>
                    <a:pt x="36" y="71"/>
                  </a:cubicBezTo>
                  <a:cubicBezTo>
                    <a:pt x="0" y="143"/>
                    <a:pt x="0" y="214"/>
                    <a:pt x="72" y="249"/>
                  </a:cubicBezTo>
                  <a:lnTo>
                    <a:pt x="107" y="249"/>
                  </a:lnTo>
                  <a:cubicBezTo>
                    <a:pt x="214" y="285"/>
                    <a:pt x="285" y="356"/>
                    <a:pt x="356" y="392"/>
                  </a:cubicBezTo>
                  <a:lnTo>
                    <a:pt x="392" y="463"/>
                  </a:lnTo>
                  <a:lnTo>
                    <a:pt x="499" y="570"/>
                  </a:lnTo>
                  <a:lnTo>
                    <a:pt x="570" y="676"/>
                  </a:lnTo>
                  <a:cubicBezTo>
                    <a:pt x="570" y="676"/>
                    <a:pt x="605" y="712"/>
                    <a:pt x="605" y="712"/>
                  </a:cubicBezTo>
                  <a:lnTo>
                    <a:pt x="605" y="747"/>
                  </a:lnTo>
                  <a:cubicBezTo>
                    <a:pt x="641" y="819"/>
                    <a:pt x="676" y="890"/>
                    <a:pt x="712" y="997"/>
                  </a:cubicBezTo>
                  <a:cubicBezTo>
                    <a:pt x="748" y="1068"/>
                    <a:pt x="854" y="1068"/>
                    <a:pt x="926" y="1068"/>
                  </a:cubicBezTo>
                  <a:cubicBezTo>
                    <a:pt x="997" y="1032"/>
                    <a:pt x="1032" y="925"/>
                    <a:pt x="997" y="854"/>
                  </a:cubicBezTo>
                  <a:cubicBezTo>
                    <a:pt x="819" y="498"/>
                    <a:pt x="570" y="178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8"/>
            <p:cNvSpPr/>
            <p:nvPr/>
          </p:nvSpPr>
          <p:spPr>
            <a:xfrm>
              <a:off x="6939300" y="1561625"/>
              <a:ext cx="26050" cy="16700"/>
            </a:xfrm>
            <a:custGeom>
              <a:avLst/>
              <a:gdLst/>
              <a:ahLst/>
              <a:cxnLst/>
              <a:rect l="l" t="t" r="r" b="b"/>
              <a:pathLst>
                <a:path w="1042" h="668" extrusionOk="0">
                  <a:moveTo>
                    <a:pt x="238" y="0"/>
                  </a:moveTo>
                  <a:cubicBezTo>
                    <a:pt x="98" y="0"/>
                    <a:pt x="0" y="192"/>
                    <a:pt x="148" y="311"/>
                  </a:cubicBezTo>
                  <a:lnTo>
                    <a:pt x="717" y="631"/>
                  </a:lnTo>
                  <a:cubicBezTo>
                    <a:pt x="743" y="656"/>
                    <a:pt x="770" y="667"/>
                    <a:pt x="798" y="667"/>
                  </a:cubicBezTo>
                  <a:cubicBezTo>
                    <a:pt x="923" y="667"/>
                    <a:pt x="1042" y="440"/>
                    <a:pt x="895" y="382"/>
                  </a:cubicBezTo>
                  <a:lnTo>
                    <a:pt x="326" y="26"/>
                  </a:lnTo>
                  <a:cubicBezTo>
                    <a:pt x="296" y="8"/>
                    <a:pt x="266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8"/>
            <p:cNvSpPr/>
            <p:nvPr/>
          </p:nvSpPr>
          <p:spPr>
            <a:xfrm>
              <a:off x="7047950" y="1573825"/>
              <a:ext cx="16050" cy="16925"/>
            </a:xfrm>
            <a:custGeom>
              <a:avLst/>
              <a:gdLst/>
              <a:ahLst/>
              <a:cxnLst/>
              <a:rect l="l" t="t" r="r" b="b"/>
              <a:pathLst>
                <a:path w="642" h="677" extrusionOk="0">
                  <a:moveTo>
                    <a:pt x="179" y="1"/>
                  </a:moveTo>
                  <a:cubicBezTo>
                    <a:pt x="143" y="1"/>
                    <a:pt x="107" y="36"/>
                    <a:pt x="72" y="36"/>
                  </a:cubicBezTo>
                  <a:cubicBezTo>
                    <a:pt x="36" y="72"/>
                    <a:pt x="1" y="143"/>
                    <a:pt x="1" y="179"/>
                  </a:cubicBezTo>
                  <a:cubicBezTo>
                    <a:pt x="1" y="214"/>
                    <a:pt x="1" y="250"/>
                    <a:pt x="36" y="321"/>
                  </a:cubicBezTo>
                  <a:lnTo>
                    <a:pt x="321" y="641"/>
                  </a:lnTo>
                  <a:cubicBezTo>
                    <a:pt x="356" y="677"/>
                    <a:pt x="392" y="677"/>
                    <a:pt x="428" y="677"/>
                  </a:cubicBezTo>
                  <a:cubicBezTo>
                    <a:pt x="463" y="677"/>
                    <a:pt x="534" y="677"/>
                    <a:pt x="570" y="641"/>
                  </a:cubicBezTo>
                  <a:cubicBezTo>
                    <a:pt x="606" y="606"/>
                    <a:pt x="606" y="570"/>
                    <a:pt x="641" y="534"/>
                  </a:cubicBezTo>
                  <a:cubicBezTo>
                    <a:pt x="641" y="463"/>
                    <a:pt x="606" y="428"/>
                    <a:pt x="570" y="392"/>
                  </a:cubicBezTo>
                  <a:lnTo>
                    <a:pt x="321" y="72"/>
                  </a:lnTo>
                  <a:cubicBezTo>
                    <a:pt x="285" y="36"/>
                    <a:pt x="250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8"/>
            <p:cNvSpPr/>
            <p:nvPr/>
          </p:nvSpPr>
          <p:spPr>
            <a:xfrm>
              <a:off x="6794650" y="1398825"/>
              <a:ext cx="55850" cy="50950"/>
            </a:xfrm>
            <a:custGeom>
              <a:avLst/>
              <a:gdLst/>
              <a:ahLst/>
              <a:cxnLst/>
              <a:rect l="l" t="t" r="r" b="b"/>
              <a:pathLst>
                <a:path w="2234" h="2038" extrusionOk="0">
                  <a:moveTo>
                    <a:pt x="276" y="1"/>
                  </a:moveTo>
                  <a:cubicBezTo>
                    <a:pt x="149" y="1"/>
                    <a:pt x="0" y="169"/>
                    <a:pt x="134" y="276"/>
                  </a:cubicBezTo>
                  <a:lnTo>
                    <a:pt x="988" y="1130"/>
                  </a:lnTo>
                  <a:cubicBezTo>
                    <a:pt x="1273" y="1415"/>
                    <a:pt x="1558" y="1699"/>
                    <a:pt x="1842" y="1984"/>
                  </a:cubicBezTo>
                  <a:cubicBezTo>
                    <a:pt x="1878" y="2019"/>
                    <a:pt x="1931" y="2037"/>
                    <a:pt x="1985" y="2037"/>
                  </a:cubicBezTo>
                  <a:cubicBezTo>
                    <a:pt x="2038" y="2037"/>
                    <a:pt x="2091" y="2019"/>
                    <a:pt x="2127" y="1984"/>
                  </a:cubicBezTo>
                  <a:cubicBezTo>
                    <a:pt x="2198" y="1913"/>
                    <a:pt x="2234" y="1806"/>
                    <a:pt x="2163" y="1699"/>
                  </a:cubicBezTo>
                  <a:cubicBezTo>
                    <a:pt x="1878" y="1415"/>
                    <a:pt x="1558" y="1165"/>
                    <a:pt x="1273" y="881"/>
                  </a:cubicBezTo>
                  <a:cubicBezTo>
                    <a:pt x="953" y="596"/>
                    <a:pt x="668" y="312"/>
                    <a:pt x="384" y="62"/>
                  </a:cubicBezTo>
                  <a:cubicBezTo>
                    <a:pt x="357" y="19"/>
                    <a:pt x="318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8"/>
            <p:cNvSpPr/>
            <p:nvPr/>
          </p:nvSpPr>
          <p:spPr>
            <a:xfrm>
              <a:off x="5983175" y="2086825"/>
              <a:ext cx="193950" cy="50950"/>
            </a:xfrm>
            <a:custGeom>
              <a:avLst/>
              <a:gdLst/>
              <a:ahLst/>
              <a:cxnLst/>
              <a:rect l="l" t="t" r="r" b="b"/>
              <a:pathLst>
                <a:path w="7758" h="2038" extrusionOk="0">
                  <a:moveTo>
                    <a:pt x="243" y="0"/>
                  </a:moveTo>
                  <a:cubicBezTo>
                    <a:pt x="123" y="0"/>
                    <a:pt x="0" y="104"/>
                    <a:pt x="73" y="224"/>
                  </a:cubicBezTo>
                  <a:lnTo>
                    <a:pt x="73" y="260"/>
                  </a:lnTo>
                  <a:cubicBezTo>
                    <a:pt x="567" y="1111"/>
                    <a:pt x="1485" y="1602"/>
                    <a:pt x="2434" y="1602"/>
                  </a:cubicBezTo>
                  <a:cubicBezTo>
                    <a:pt x="2715" y="1602"/>
                    <a:pt x="2999" y="1559"/>
                    <a:pt x="3275" y="1470"/>
                  </a:cubicBezTo>
                  <a:cubicBezTo>
                    <a:pt x="3666" y="1292"/>
                    <a:pt x="4022" y="1185"/>
                    <a:pt x="4413" y="1114"/>
                  </a:cubicBezTo>
                  <a:cubicBezTo>
                    <a:pt x="4443" y="1112"/>
                    <a:pt x="4472" y="1110"/>
                    <a:pt x="4500" y="1110"/>
                  </a:cubicBezTo>
                  <a:cubicBezTo>
                    <a:pt x="4904" y="1110"/>
                    <a:pt x="5110" y="1343"/>
                    <a:pt x="5410" y="1576"/>
                  </a:cubicBezTo>
                  <a:cubicBezTo>
                    <a:pt x="5913" y="1884"/>
                    <a:pt x="6482" y="2038"/>
                    <a:pt x="7065" y="2038"/>
                  </a:cubicBezTo>
                  <a:cubicBezTo>
                    <a:pt x="7224" y="2038"/>
                    <a:pt x="7384" y="2026"/>
                    <a:pt x="7545" y="2003"/>
                  </a:cubicBezTo>
                  <a:cubicBezTo>
                    <a:pt x="7758" y="2003"/>
                    <a:pt x="7722" y="1612"/>
                    <a:pt x="7545" y="1576"/>
                  </a:cubicBezTo>
                  <a:cubicBezTo>
                    <a:pt x="7189" y="1541"/>
                    <a:pt x="6833" y="1541"/>
                    <a:pt x="6477" y="1470"/>
                  </a:cubicBezTo>
                  <a:cubicBezTo>
                    <a:pt x="6121" y="1399"/>
                    <a:pt x="5801" y="1256"/>
                    <a:pt x="5516" y="1007"/>
                  </a:cubicBezTo>
                  <a:cubicBezTo>
                    <a:pt x="5222" y="776"/>
                    <a:pt x="4852" y="656"/>
                    <a:pt x="4482" y="656"/>
                  </a:cubicBezTo>
                  <a:cubicBezTo>
                    <a:pt x="4226" y="656"/>
                    <a:pt x="3970" y="713"/>
                    <a:pt x="3737" y="829"/>
                  </a:cubicBezTo>
                  <a:cubicBezTo>
                    <a:pt x="3241" y="995"/>
                    <a:pt x="2788" y="1160"/>
                    <a:pt x="2294" y="1160"/>
                  </a:cubicBezTo>
                  <a:cubicBezTo>
                    <a:pt x="2151" y="1160"/>
                    <a:pt x="2004" y="1146"/>
                    <a:pt x="1852" y="1114"/>
                  </a:cubicBezTo>
                  <a:cubicBezTo>
                    <a:pt x="1247" y="972"/>
                    <a:pt x="713" y="616"/>
                    <a:pt x="393" y="82"/>
                  </a:cubicBezTo>
                  <a:cubicBezTo>
                    <a:pt x="358" y="24"/>
                    <a:pt x="301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8"/>
            <p:cNvSpPr/>
            <p:nvPr/>
          </p:nvSpPr>
          <p:spPr>
            <a:xfrm>
              <a:off x="6004150" y="2191850"/>
              <a:ext cx="150525" cy="35025"/>
            </a:xfrm>
            <a:custGeom>
              <a:avLst/>
              <a:gdLst/>
              <a:ahLst/>
              <a:cxnLst/>
              <a:rect l="l" t="t" r="r" b="b"/>
              <a:pathLst>
                <a:path w="6021" h="1401" extrusionOk="0">
                  <a:moveTo>
                    <a:pt x="180" y="1"/>
                  </a:moveTo>
                  <a:cubicBezTo>
                    <a:pt x="96" y="1"/>
                    <a:pt x="1" y="84"/>
                    <a:pt x="52" y="186"/>
                  </a:cubicBezTo>
                  <a:cubicBezTo>
                    <a:pt x="464" y="864"/>
                    <a:pt x="1193" y="1273"/>
                    <a:pt x="1957" y="1273"/>
                  </a:cubicBezTo>
                  <a:cubicBezTo>
                    <a:pt x="2116" y="1273"/>
                    <a:pt x="2276" y="1255"/>
                    <a:pt x="2436" y="1218"/>
                  </a:cubicBezTo>
                  <a:cubicBezTo>
                    <a:pt x="3005" y="1076"/>
                    <a:pt x="3468" y="720"/>
                    <a:pt x="4073" y="720"/>
                  </a:cubicBezTo>
                  <a:cubicBezTo>
                    <a:pt x="4106" y="718"/>
                    <a:pt x="4140" y="717"/>
                    <a:pt x="4174" y="717"/>
                  </a:cubicBezTo>
                  <a:cubicBezTo>
                    <a:pt x="4673" y="717"/>
                    <a:pt x="5165" y="958"/>
                    <a:pt x="5531" y="1325"/>
                  </a:cubicBezTo>
                  <a:cubicBezTo>
                    <a:pt x="5585" y="1378"/>
                    <a:pt x="5645" y="1401"/>
                    <a:pt x="5702" y="1401"/>
                  </a:cubicBezTo>
                  <a:cubicBezTo>
                    <a:pt x="5874" y="1401"/>
                    <a:pt x="6021" y="1200"/>
                    <a:pt x="5887" y="1040"/>
                  </a:cubicBezTo>
                  <a:cubicBezTo>
                    <a:pt x="5432" y="516"/>
                    <a:pt x="4801" y="240"/>
                    <a:pt x="4163" y="240"/>
                  </a:cubicBezTo>
                  <a:cubicBezTo>
                    <a:pt x="3805" y="240"/>
                    <a:pt x="3445" y="327"/>
                    <a:pt x="3112" y="507"/>
                  </a:cubicBezTo>
                  <a:cubicBezTo>
                    <a:pt x="2730" y="712"/>
                    <a:pt x="2275" y="845"/>
                    <a:pt x="1828" y="845"/>
                  </a:cubicBezTo>
                  <a:cubicBezTo>
                    <a:pt x="1733" y="845"/>
                    <a:pt x="1639" y="839"/>
                    <a:pt x="1546" y="827"/>
                  </a:cubicBezTo>
                  <a:cubicBezTo>
                    <a:pt x="1048" y="756"/>
                    <a:pt x="586" y="471"/>
                    <a:pt x="265" y="44"/>
                  </a:cubicBezTo>
                  <a:cubicBezTo>
                    <a:pt x="245" y="14"/>
                    <a:pt x="214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8"/>
            <p:cNvSpPr/>
            <p:nvPr/>
          </p:nvSpPr>
          <p:spPr>
            <a:xfrm>
              <a:off x="6809300" y="2162275"/>
              <a:ext cx="197475" cy="39550"/>
            </a:xfrm>
            <a:custGeom>
              <a:avLst/>
              <a:gdLst/>
              <a:ahLst/>
              <a:cxnLst/>
              <a:rect l="l" t="t" r="r" b="b"/>
              <a:pathLst>
                <a:path w="7899" h="1582" extrusionOk="0">
                  <a:moveTo>
                    <a:pt x="168" y="0"/>
                  </a:moveTo>
                  <a:cubicBezTo>
                    <a:pt x="90" y="0"/>
                    <a:pt x="0" y="54"/>
                    <a:pt x="47" y="124"/>
                  </a:cubicBezTo>
                  <a:cubicBezTo>
                    <a:pt x="189" y="693"/>
                    <a:pt x="651" y="1085"/>
                    <a:pt x="1185" y="1227"/>
                  </a:cubicBezTo>
                  <a:cubicBezTo>
                    <a:pt x="1467" y="1294"/>
                    <a:pt x="1749" y="1326"/>
                    <a:pt x="2028" y="1326"/>
                  </a:cubicBezTo>
                  <a:cubicBezTo>
                    <a:pt x="2486" y="1326"/>
                    <a:pt x="2935" y="1240"/>
                    <a:pt x="3356" y="1085"/>
                  </a:cubicBezTo>
                  <a:cubicBezTo>
                    <a:pt x="3850" y="920"/>
                    <a:pt x="4391" y="739"/>
                    <a:pt x="4928" y="739"/>
                  </a:cubicBezTo>
                  <a:cubicBezTo>
                    <a:pt x="5202" y="739"/>
                    <a:pt x="5475" y="786"/>
                    <a:pt x="5740" y="907"/>
                  </a:cubicBezTo>
                  <a:cubicBezTo>
                    <a:pt x="6265" y="1123"/>
                    <a:pt x="6763" y="1581"/>
                    <a:pt x="7352" y="1581"/>
                  </a:cubicBezTo>
                  <a:cubicBezTo>
                    <a:pt x="7441" y="1581"/>
                    <a:pt x="7532" y="1571"/>
                    <a:pt x="7625" y="1547"/>
                  </a:cubicBezTo>
                  <a:cubicBezTo>
                    <a:pt x="7899" y="1445"/>
                    <a:pt x="7844" y="1047"/>
                    <a:pt x="7556" y="1047"/>
                  </a:cubicBezTo>
                  <a:cubicBezTo>
                    <a:pt x="7544" y="1047"/>
                    <a:pt x="7531" y="1048"/>
                    <a:pt x="7519" y="1049"/>
                  </a:cubicBezTo>
                  <a:cubicBezTo>
                    <a:pt x="7453" y="1065"/>
                    <a:pt x="7388" y="1072"/>
                    <a:pt x="7323" y="1072"/>
                  </a:cubicBezTo>
                  <a:cubicBezTo>
                    <a:pt x="6797" y="1072"/>
                    <a:pt x="6322" y="599"/>
                    <a:pt x="5846" y="409"/>
                  </a:cubicBezTo>
                  <a:cubicBezTo>
                    <a:pt x="5547" y="314"/>
                    <a:pt x="5234" y="268"/>
                    <a:pt x="4919" y="268"/>
                  </a:cubicBezTo>
                  <a:cubicBezTo>
                    <a:pt x="4523" y="268"/>
                    <a:pt x="4124" y="341"/>
                    <a:pt x="3747" y="480"/>
                  </a:cubicBezTo>
                  <a:cubicBezTo>
                    <a:pt x="3071" y="729"/>
                    <a:pt x="2395" y="871"/>
                    <a:pt x="1683" y="942"/>
                  </a:cubicBezTo>
                  <a:cubicBezTo>
                    <a:pt x="1078" y="942"/>
                    <a:pt x="509" y="622"/>
                    <a:pt x="260" y="53"/>
                  </a:cubicBezTo>
                  <a:cubicBezTo>
                    <a:pt x="248" y="16"/>
                    <a:pt x="209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8"/>
            <p:cNvSpPr/>
            <p:nvPr/>
          </p:nvSpPr>
          <p:spPr>
            <a:xfrm>
              <a:off x="6739875" y="2243350"/>
              <a:ext cx="247225" cy="63925"/>
            </a:xfrm>
            <a:custGeom>
              <a:avLst/>
              <a:gdLst/>
              <a:ahLst/>
              <a:cxnLst/>
              <a:rect l="l" t="t" r="r" b="b"/>
              <a:pathLst>
                <a:path w="9889" h="2557" extrusionOk="0">
                  <a:moveTo>
                    <a:pt x="185" y="0"/>
                  </a:moveTo>
                  <a:cubicBezTo>
                    <a:pt x="96" y="0"/>
                    <a:pt x="1" y="95"/>
                    <a:pt x="48" y="190"/>
                  </a:cubicBezTo>
                  <a:lnTo>
                    <a:pt x="48" y="226"/>
                  </a:lnTo>
                  <a:cubicBezTo>
                    <a:pt x="511" y="1123"/>
                    <a:pt x="1451" y="1667"/>
                    <a:pt x="2425" y="1667"/>
                  </a:cubicBezTo>
                  <a:cubicBezTo>
                    <a:pt x="2725" y="1667"/>
                    <a:pt x="3028" y="1615"/>
                    <a:pt x="3322" y="1507"/>
                  </a:cubicBezTo>
                  <a:cubicBezTo>
                    <a:pt x="3900" y="1314"/>
                    <a:pt x="4436" y="1035"/>
                    <a:pt x="5012" y="1035"/>
                  </a:cubicBezTo>
                  <a:cubicBezTo>
                    <a:pt x="5180" y="1035"/>
                    <a:pt x="5351" y="1059"/>
                    <a:pt x="5528" y="1115"/>
                  </a:cubicBezTo>
                  <a:cubicBezTo>
                    <a:pt x="6311" y="1400"/>
                    <a:pt x="6844" y="1933"/>
                    <a:pt x="7556" y="2289"/>
                  </a:cubicBezTo>
                  <a:cubicBezTo>
                    <a:pt x="7912" y="2449"/>
                    <a:pt x="8294" y="2556"/>
                    <a:pt x="8663" y="2556"/>
                  </a:cubicBezTo>
                  <a:cubicBezTo>
                    <a:pt x="9032" y="2556"/>
                    <a:pt x="9388" y="2449"/>
                    <a:pt x="9691" y="2183"/>
                  </a:cubicBezTo>
                  <a:cubicBezTo>
                    <a:pt x="9889" y="2013"/>
                    <a:pt x="9726" y="1775"/>
                    <a:pt x="9526" y="1775"/>
                  </a:cubicBezTo>
                  <a:cubicBezTo>
                    <a:pt x="9475" y="1775"/>
                    <a:pt x="9421" y="1790"/>
                    <a:pt x="9370" y="1827"/>
                  </a:cubicBezTo>
                  <a:cubicBezTo>
                    <a:pt x="9159" y="1964"/>
                    <a:pt x="8928" y="2020"/>
                    <a:pt x="8692" y="2020"/>
                  </a:cubicBezTo>
                  <a:cubicBezTo>
                    <a:pt x="8136" y="2020"/>
                    <a:pt x="7554" y="1710"/>
                    <a:pt x="7129" y="1435"/>
                  </a:cubicBezTo>
                  <a:cubicBezTo>
                    <a:pt x="6447" y="1013"/>
                    <a:pt x="5736" y="532"/>
                    <a:pt x="4914" y="532"/>
                  </a:cubicBezTo>
                  <a:cubicBezTo>
                    <a:pt x="4835" y="532"/>
                    <a:pt x="4755" y="536"/>
                    <a:pt x="4674" y="546"/>
                  </a:cubicBezTo>
                  <a:cubicBezTo>
                    <a:pt x="3820" y="688"/>
                    <a:pt x="3108" y="1257"/>
                    <a:pt x="2254" y="1257"/>
                  </a:cubicBezTo>
                  <a:cubicBezTo>
                    <a:pt x="1436" y="1222"/>
                    <a:pt x="689" y="795"/>
                    <a:pt x="297" y="83"/>
                  </a:cubicBezTo>
                  <a:cubicBezTo>
                    <a:pt x="274" y="24"/>
                    <a:pt x="230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8"/>
            <p:cNvSpPr/>
            <p:nvPr/>
          </p:nvSpPr>
          <p:spPr>
            <a:xfrm>
              <a:off x="6729800" y="2343825"/>
              <a:ext cx="249025" cy="46700"/>
            </a:xfrm>
            <a:custGeom>
              <a:avLst/>
              <a:gdLst/>
              <a:ahLst/>
              <a:cxnLst/>
              <a:rect l="l" t="t" r="r" b="b"/>
              <a:pathLst>
                <a:path w="9961" h="1868" extrusionOk="0">
                  <a:moveTo>
                    <a:pt x="4592" y="1"/>
                  </a:moveTo>
                  <a:cubicBezTo>
                    <a:pt x="4064" y="1"/>
                    <a:pt x="3530" y="230"/>
                    <a:pt x="3013" y="476"/>
                  </a:cubicBezTo>
                  <a:cubicBezTo>
                    <a:pt x="2622" y="690"/>
                    <a:pt x="2195" y="797"/>
                    <a:pt x="1732" y="832"/>
                  </a:cubicBezTo>
                  <a:cubicBezTo>
                    <a:pt x="1270" y="832"/>
                    <a:pt x="843" y="654"/>
                    <a:pt x="451" y="405"/>
                  </a:cubicBezTo>
                  <a:cubicBezTo>
                    <a:pt x="404" y="371"/>
                    <a:pt x="356" y="357"/>
                    <a:pt x="312" y="357"/>
                  </a:cubicBezTo>
                  <a:cubicBezTo>
                    <a:pt x="125" y="357"/>
                    <a:pt x="1" y="617"/>
                    <a:pt x="202" y="761"/>
                  </a:cubicBezTo>
                  <a:cubicBezTo>
                    <a:pt x="612" y="1120"/>
                    <a:pt x="1133" y="1312"/>
                    <a:pt x="1671" y="1312"/>
                  </a:cubicBezTo>
                  <a:cubicBezTo>
                    <a:pt x="1880" y="1312"/>
                    <a:pt x="2092" y="1283"/>
                    <a:pt x="2301" y="1223"/>
                  </a:cubicBezTo>
                  <a:cubicBezTo>
                    <a:pt x="2978" y="1010"/>
                    <a:pt x="3547" y="547"/>
                    <a:pt x="4258" y="405"/>
                  </a:cubicBezTo>
                  <a:cubicBezTo>
                    <a:pt x="4321" y="396"/>
                    <a:pt x="4383" y="391"/>
                    <a:pt x="4444" y="391"/>
                  </a:cubicBezTo>
                  <a:cubicBezTo>
                    <a:pt x="5082" y="391"/>
                    <a:pt x="5664" y="870"/>
                    <a:pt x="6215" y="1259"/>
                  </a:cubicBezTo>
                  <a:cubicBezTo>
                    <a:pt x="6682" y="1626"/>
                    <a:pt x="7273" y="1867"/>
                    <a:pt x="7902" y="1867"/>
                  </a:cubicBezTo>
                  <a:cubicBezTo>
                    <a:pt x="7944" y="1867"/>
                    <a:pt x="7987" y="1866"/>
                    <a:pt x="8030" y="1864"/>
                  </a:cubicBezTo>
                  <a:cubicBezTo>
                    <a:pt x="8777" y="1828"/>
                    <a:pt x="9453" y="1473"/>
                    <a:pt x="9880" y="903"/>
                  </a:cubicBezTo>
                  <a:cubicBezTo>
                    <a:pt x="9961" y="796"/>
                    <a:pt x="9859" y="688"/>
                    <a:pt x="9758" y="688"/>
                  </a:cubicBezTo>
                  <a:cubicBezTo>
                    <a:pt x="9725" y="688"/>
                    <a:pt x="9693" y="699"/>
                    <a:pt x="9667" y="725"/>
                  </a:cubicBezTo>
                  <a:lnTo>
                    <a:pt x="9631" y="725"/>
                  </a:lnTo>
                  <a:cubicBezTo>
                    <a:pt x="9223" y="1215"/>
                    <a:pt x="8627" y="1476"/>
                    <a:pt x="8003" y="1476"/>
                  </a:cubicBezTo>
                  <a:cubicBezTo>
                    <a:pt x="7812" y="1476"/>
                    <a:pt x="7617" y="1452"/>
                    <a:pt x="7425" y="1401"/>
                  </a:cubicBezTo>
                  <a:cubicBezTo>
                    <a:pt x="6607" y="1152"/>
                    <a:pt x="6073" y="512"/>
                    <a:pt x="5290" y="156"/>
                  </a:cubicBezTo>
                  <a:cubicBezTo>
                    <a:pt x="5060" y="46"/>
                    <a:pt x="4826" y="1"/>
                    <a:pt x="4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8"/>
            <p:cNvSpPr/>
            <p:nvPr/>
          </p:nvSpPr>
          <p:spPr>
            <a:xfrm>
              <a:off x="6644025" y="2407300"/>
              <a:ext cx="305250" cy="72350"/>
            </a:xfrm>
            <a:custGeom>
              <a:avLst/>
              <a:gdLst/>
              <a:ahLst/>
              <a:cxnLst/>
              <a:rect l="l" t="t" r="r" b="b"/>
              <a:pathLst>
                <a:path w="12210" h="2894" extrusionOk="0">
                  <a:moveTo>
                    <a:pt x="1549" y="1"/>
                  </a:moveTo>
                  <a:cubicBezTo>
                    <a:pt x="1081" y="1"/>
                    <a:pt x="611" y="117"/>
                    <a:pt x="182" y="357"/>
                  </a:cubicBezTo>
                  <a:cubicBezTo>
                    <a:pt x="0" y="478"/>
                    <a:pt x="76" y="779"/>
                    <a:pt x="256" y="779"/>
                  </a:cubicBezTo>
                  <a:cubicBezTo>
                    <a:pt x="288" y="779"/>
                    <a:pt x="322" y="770"/>
                    <a:pt x="360" y="748"/>
                  </a:cubicBezTo>
                  <a:cubicBezTo>
                    <a:pt x="731" y="555"/>
                    <a:pt x="1127" y="461"/>
                    <a:pt x="1519" y="461"/>
                  </a:cubicBezTo>
                  <a:cubicBezTo>
                    <a:pt x="2067" y="461"/>
                    <a:pt x="2608" y="645"/>
                    <a:pt x="3064" y="997"/>
                  </a:cubicBezTo>
                  <a:cubicBezTo>
                    <a:pt x="3384" y="1317"/>
                    <a:pt x="3811" y="1495"/>
                    <a:pt x="4274" y="1567"/>
                  </a:cubicBezTo>
                  <a:cubicBezTo>
                    <a:pt x="4629" y="1567"/>
                    <a:pt x="5021" y="1495"/>
                    <a:pt x="5341" y="1353"/>
                  </a:cubicBezTo>
                  <a:cubicBezTo>
                    <a:pt x="5841" y="1178"/>
                    <a:pt x="6393" y="863"/>
                    <a:pt x="6924" y="863"/>
                  </a:cubicBezTo>
                  <a:cubicBezTo>
                    <a:pt x="7149" y="863"/>
                    <a:pt x="7371" y="920"/>
                    <a:pt x="7583" y="1068"/>
                  </a:cubicBezTo>
                  <a:cubicBezTo>
                    <a:pt x="7903" y="1389"/>
                    <a:pt x="8223" y="1744"/>
                    <a:pt x="8508" y="2100"/>
                  </a:cubicBezTo>
                  <a:cubicBezTo>
                    <a:pt x="8864" y="2420"/>
                    <a:pt x="9255" y="2670"/>
                    <a:pt x="9718" y="2812"/>
                  </a:cubicBezTo>
                  <a:cubicBezTo>
                    <a:pt x="9911" y="2866"/>
                    <a:pt x="10118" y="2893"/>
                    <a:pt x="10326" y="2893"/>
                  </a:cubicBezTo>
                  <a:cubicBezTo>
                    <a:pt x="11079" y="2893"/>
                    <a:pt x="11859" y="2540"/>
                    <a:pt x="12137" y="1816"/>
                  </a:cubicBezTo>
                  <a:cubicBezTo>
                    <a:pt x="12209" y="1695"/>
                    <a:pt x="12103" y="1592"/>
                    <a:pt x="11993" y="1592"/>
                  </a:cubicBezTo>
                  <a:cubicBezTo>
                    <a:pt x="11940" y="1592"/>
                    <a:pt x="11887" y="1616"/>
                    <a:pt x="11852" y="1673"/>
                  </a:cubicBezTo>
                  <a:lnTo>
                    <a:pt x="11888" y="1673"/>
                  </a:lnTo>
                  <a:cubicBezTo>
                    <a:pt x="11639" y="2029"/>
                    <a:pt x="11248" y="2314"/>
                    <a:pt x="10821" y="2385"/>
                  </a:cubicBezTo>
                  <a:cubicBezTo>
                    <a:pt x="10690" y="2413"/>
                    <a:pt x="10563" y="2426"/>
                    <a:pt x="10437" y="2426"/>
                  </a:cubicBezTo>
                  <a:cubicBezTo>
                    <a:pt x="10083" y="2426"/>
                    <a:pt x="9748" y="2320"/>
                    <a:pt x="9433" y="2136"/>
                  </a:cubicBezTo>
                  <a:cubicBezTo>
                    <a:pt x="8686" y="1709"/>
                    <a:pt x="8294" y="748"/>
                    <a:pt x="7440" y="464"/>
                  </a:cubicBezTo>
                  <a:cubicBezTo>
                    <a:pt x="7273" y="408"/>
                    <a:pt x="7108" y="384"/>
                    <a:pt x="6944" y="384"/>
                  </a:cubicBezTo>
                  <a:cubicBezTo>
                    <a:pt x="6377" y="384"/>
                    <a:pt x="5830" y="670"/>
                    <a:pt x="5306" y="891"/>
                  </a:cubicBezTo>
                  <a:cubicBezTo>
                    <a:pt x="5039" y="1039"/>
                    <a:pt x="4747" y="1113"/>
                    <a:pt x="4431" y="1113"/>
                  </a:cubicBezTo>
                  <a:cubicBezTo>
                    <a:pt x="4368" y="1113"/>
                    <a:pt x="4303" y="1110"/>
                    <a:pt x="4238" y="1104"/>
                  </a:cubicBezTo>
                  <a:cubicBezTo>
                    <a:pt x="3740" y="1068"/>
                    <a:pt x="3420" y="641"/>
                    <a:pt x="2993" y="392"/>
                  </a:cubicBezTo>
                  <a:cubicBezTo>
                    <a:pt x="2551" y="134"/>
                    <a:pt x="2051" y="1"/>
                    <a:pt x="1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8"/>
            <p:cNvSpPr/>
            <p:nvPr/>
          </p:nvSpPr>
          <p:spPr>
            <a:xfrm>
              <a:off x="6748400" y="2511275"/>
              <a:ext cx="186925" cy="61525"/>
            </a:xfrm>
            <a:custGeom>
              <a:avLst/>
              <a:gdLst/>
              <a:ahLst/>
              <a:cxnLst/>
              <a:rect l="l" t="t" r="r" b="b"/>
              <a:pathLst>
                <a:path w="7477" h="2461" extrusionOk="0">
                  <a:moveTo>
                    <a:pt x="1825" y="1"/>
                  </a:moveTo>
                  <a:cubicBezTo>
                    <a:pt x="1239" y="1"/>
                    <a:pt x="659" y="183"/>
                    <a:pt x="170" y="574"/>
                  </a:cubicBezTo>
                  <a:cubicBezTo>
                    <a:pt x="0" y="716"/>
                    <a:pt x="145" y="947"/>
                    <a:pt x="319" y="947"/>
                  </a:cubicBezTo>
                  <a:cubicBezTo>
                    <a:pt x="364" y="947"/>
                    <a:pt x="411" y="931"/>
                    <a:pt x="454" y="894"/>
                  </a:cubicBezTo>
                  <a:cubicBezTo>
                    <a:pt x="849" y="598"/>
                    <a:pt x="1312" y="456"/>
                    <a:pt x="1773" y="456"/>
                  </a:cubicBezTo>
                  <a:cubicBezTo>
                    <a:pt x="1976" y="456"/>
                    <a:pt x="2179" y="484"/>
                    <a:pt x="2376" y="539"/>
                  </a:cubicBezTo>
                  <a:cubicBezTo>
                    <a:pt x="3016" y="752"/>
                    <a:pt x="3443" y="1250"/>
                    <a:pt x="3906" y="1713"/>
                  </a:cubicBezTo>
                  <a:cubicBezTo>
                    <a:pt x="4297" y="2140"/>
                    <a:pt x="4866" y="2424"/>
                    <a:pt x="5471" y="2460"/>
                  </a:cubicBezTo>
                  <a:cubicBezTo>
                    <a:pt x="6183" y="2460"/>
                    <a:pt x="6788" y="1997"/>
                    <a:pt x="7357" y="1571"/>
                  </a:cubicBezTo>
                  <a:cubicBezTo>
                    <a:pt x="7477" y="1481"/>
                    <a:pt x="7370" y="1341"/>
                    <a:pt x="7248" y="1341"/>
                  </a:cubicBezTo>
                  <a:cubicBezTo>
                    <a:pt x="7225" y="1341"/>
                    <a:pt x="7202" y="1346"/>
                    <a:pt x="7179" y="1357"/>
                  </a:cubicBezTo>
                  <a:cubicBezTo>
                    <a:pt x="6704" y="1692"/>
                    <a:pt x="6141" y="2050"/>
                    <a:pt x="5560" y="2050"/>
                  </a:cubicBezTo>
                  <a:cubicBezTo>
                    <a:pt x="5401" y="2050"/>
                    <a:pt x="5240" y="2023"/>
                    <a:pt x="5080" y="1962"/>
                  </a:cubicBezTo>
                  <a:cubicBezTo>
                    <a:pt x="4511" y="1713"/>
                    <a:pt x="4084" y="1179"/>
                    <a:pt x="3657" y="788"/>
                  </a:cubicBezTo>
                  <a:cubicBezTo>
                    <a:pt x="3194" y="325"/>
                    <a:pt x="2625" y="76"/>
                    <a:pt x="1984" y="5"/>
                  </a:cubicBezTo>
                  <a:cubicBezTo>
                    <a:pt x="1931" y="2"/>
                    <a:pt x="1878" y="1"/>
                    <a:pt x="1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8"/>
            <p:cNvSpPr/>
            <p:nvPr/>
          </p:nvSpPr>
          <p:spPr>
            <a:xfrm>
              <a:off x="5963600" y="2477975"/>
              <a:ext cx="950200" cy="175775"/>
            </a:xfrm>
            <a:custGeom>
              <a:avLst/>
              <a:gdLst/>
              <a:ahLst/>
              <a:cxnLst/>
              <a:rect l="l" t="t" r="r" b="b"/>
              <a:pathLst>
                <a:path w="38008" h="7031" extrusionOk="0">
                  <a:moveTo>
                    <a:pt x="1821" y="0"/>
                  </a:moveTo>
                  <a:cubicBezTo>
                    <a:pt x="1451" y="0"/>
                    <a:pt x="1087" y="70"/>
                    <a:pt x="749" y="234"/>
                  </a:cubicBezTo>
                  <a:cubicBezTo>
                    <a:pt x="500" y="341"/>
                    <a:pt x="286" y="519"/>
                    <a:pt x="108" y="732"/>
                  </a:cubicBezTo>
                  <a:cubicBezTo>
                    <a:pt x="1" y="867"/>
                    <a:pt x="138" y="1042"/>
                    <a:pt x="272" y="1042"/>
                  </a:cubicBezTo>
                  <a:cubicBezTo>
                    <a:pt x="316" y="1042"/>
                    <a:pt x="358" y="1024"/>
                    <a:pt x="393" y="981"/>
                  </a:cubicBezTo>
                  <a:cubicBezTo>
                    <a:pt x="780" y="594"/>
                    <a:pt x="1266" y="444"/>
                    <a:pt x="1773" y="444"/>
                  </a:cubicBezTo>
                  <a:cubicBezTo>
                    <a:pt x="2480" y="444"/>
                    <a:pt x="3229" y="736"/>
                    <a:pt x="3809" y="1088"/>
                  </a:cubicBezTo>
                  <a:cubicBezTo>
                    <a:pt x="4983" y="1871"/>
                    <a:pt x="5944" y="3080"/>
                    <a:pt x="7367" y="3436"/>
                  </a:cubicBezTo>
                  <a:cubicBezTo>
                    <a:pt x="7673" y="3521"/>
                    <a:pt x="7980" y="3558"/>
                    <a:pt x="8286" y="3558"/>
                  </a:cubicBezTo>
                  <a:cubicBezTo>
                    <a:pt x="9257" y="3558"/>
                    <a:pt x="10218" y="3192"/>
                    <a:pt x="11138" y="2867"/>
                  </a:cubicBezTo>
                  <a:cubicBezTo>
                    <a:pt x="11743" y="2653"/>
                    <a:pt x="12384" y="2511"/>
                    <a:pt x="13024" y="2440"/>
                  </a:cubicBezTo>
                  <a:cubicBezTo>
                    <a:pt x="13078" y="2437"/>
                    <a:pt x="13132" y="2435"/>
                    <a:pt x="13185" y="2435"/>
                  </a:cubicBezTo>
                  <a:cubicBezTo>
                    <a:pt x="13771" y="2435"/>
                    <a:pt x="14350" y="2612"/>
                    <a:pt x="14839" y="2938"/>
                  </a:cubicBezTo>
                  <a:cubicBezTo>
                    <a:pt x="15871" y="3685"/>
                    <a:pt x="16689" y="4788"/>
                    <a:pt x="18077" y="4824"/>
                  </a:cubicBezTo>
                  <a:cubicBezTo>
                    <a:pt x="19464" y="4824"/>
                    <a:pt x="20532" y="4006"/>
                    <a:pt x="21848" y="3863"/>
                  </a:cubicBezTo>
                  <a:cubicBezTo>
                    <a:pt x="21928" y="3855"/>
                    <a:pt x="22007" y="3852"/>
                    <a:pt x="22084" y="3852"/>
                  </a:cubicBezTo>
                  <a:cubicBezTo>
                    <a:pt x="23413" y="3852"/>
                    <a:pt x="24336" y="4960"/>
                    <a:pt x="25513" y="5464"/>
                  </a:cubicBezTo>
                  <a:cubicBezTo>
                    <a:pt x="25907" y="5641"/>
                    <a:pt x="26299" y="5708"/>
                    <a:pt x="26688" y="5708"/>
                  </a:cubicBezTo>
                  <a:cubicBezTo>
                    <a:pt x="27633" y="5708"/>
                    <a:pt x="28566" y="5310"/>
                    <a:pt x="29498" y="5109"/>
                  </a:cubicBezTo>
                  <a:cubicBezTo>
                    <a:pt x="29730" y="5051"/>
                    <a:pt x="29962" y="5023"/>
                    <a:pt x="30191" y="5023"/>
                  </a:cubicBezTo>
                  <a:cubicBezTo>
                    <a:pt x="30666" y="5023"/>
                    <a:pt x="31130" y="5142"/>
                    <a:pt x="31562" y="5358"/>
                  </a:cubicBezTo>
                  <a:cubicBezTo>
                    <a:pt x="32202" y="5713"/>
                    <a:pt x="32736" y="6212"/>
                    <a:pt x="33376" y="6567"/>
                  </a:cubicBezTo>
                  <a:cubicBezTo>
                    <a:pt x="33947" y="6879"/>
                    <a:pt x="34577" y="7030"/>
                    <a:pt x="35208" y="7030"/>
                  </a:cubicBezTo>
                  <a:cubicBezTo>
                    <a:pt x="35875" y="7030"/>
                    <a:pt x="36545" y="6861"/>
                    <a:pt x="37148" y="6532"/>
                  </a:cubicBezTo>
                  <a:cubicBezTo>
                    <a:pt x="37397" y="6354"/>
                    <a:pt x="37682" y="6176"/>
                    <a:pt x="37895" y="5927"/>
                  </a:cubicBezTo>
                  <a:cubicBezTo>
                    <a:pt x="38007" y="5843"/>
                    <a:pt x="37921" y="5671"/>
                    <a:pt x="37792" y="5671"/>
                  </a:cubicBezTo>
                  <a:cubicBezTo>
                    <a:pt x="37757" y="5671"/>
                    <a:pt x="37720" y="5683"/>
                    <a:pt x="37682" y="5713"/>
                  </a:cubicBezTo>
                  <a:lnTo>
                    <a:pt x="37717" y="5749"/>
                  </a:lnTo>
                  <a:cubicBezTo>
                    <a:pt x="37056" y="6342"/>
                    <a:pt x="36205" y="6657"/>
                    <a:pt x="35341" y="6657"/>
                  </a:cubicBezTo>
                  <a:cubicBezTo>
                    <a:pt x="34857" y="6657"/>
                    <a:pt x="34370" y="6558"/>
                    <a:pt x="33910" y="6354"/>
                  </a:cubicBezTo>
                  <a:cubicBezTo>
                    <a:pt x="33270" y="5962"/>
                    <a:pt x="32629" y="5571"/>
                    <a:pt x="32060" y="5144"/>
                  </a:cubicBezTo>
                  <a:cubicBezTo>
                    <a:pt x="31538" y="4785"/>
                    <a:pt x="30927" y="4606"/>
                    <a:pt x="30308" y="4606"/>
                  </a:cubicBezTo>
                  <a:cubicBezTo>
                    <a:pt x="30251" y="4606"/>
                    <a:pt x="30195" y="4607"/>
                    <a:pt x="30139" y="4610"/>
                  </a:cubicBezTo>
                  <a:cubicBezTo>
                    <a:pt x="29011" y="4668"/>
                    <a:pt x="27906" y="5337"/>
                    <a:pt x="26768" y="5337"/>
                  </a:cubicBezTo>
                  <a:cubicBezTo>
                    <a:pt x="26506" y="5337"/>
                    <a:pt x="26242" y="5302"/>
                    <a:pt x="25976" y="5215"/>
                  </a:cubicBezTo>
                  <a:cubicBezTo>
                    <a:pt x="24695" y="4788"/>
                    <a:pt x="23770" y="3579"/>
                    <a:pt x="22382" y="3472"/>
                  </a:cubicBezTo>
                  <a:cubicBezTo>
                    <a:pt x="22302" y="3465"/>
                    <a:pt x="22223" y="3462"/>
                    <a:pt x="22144" y="3462"/>
                  </a:cubicBezTo>
                  <a:cubicBezTo>
                    <a:pt x="20922" y="3462"/>
                    <a:pt x="19813" y="4196"/>
                    <a:pt x="18610" y="4397"/>
                  </a:cubicBezTo>
                  <a:cubicBezTo>
                    <a:pt x="18505" y="4409"/>
                    <a:pt x="18400" y="4415"/>
                    <a:pt x="18295" y="4415"/>
                  </a:cubicBezTo>
                  <a:cubicBezTo>
                    <a:pt x="17762" y="4415"/>
                    <a:pt x="17242" y="4261"/>
                    <a:pt x="16796" y="3934"/>
                  </a:cubicBezTo>
                  <a:cubicBezTo>
                    <a:pt x="16262" y="3579"/>
                    <a:pt x="15799" y="3080"/>
                    <a:pt x="15266" y="2689"/>
                  </a:cubicBezTo>
                  <a:cubicBezTo>
                    <a:pt x="14768" y="2298"/>
                    <a:pt x="14163" y="2049"/>
                    <a:pt x="13522" y="1977"/>
                  </a:cubicBezTo>
                  <a:cubicBezTo>
                    <a:pt x="13424" y="1972"/>
                    <a:pt x="13325" y="1969"/>
                    <a:pt x="13225" y="1969"/>
                  </a:cubicBezTo>
                  <a:cubicBezTo>
                    <a:pt x="12711" y="1969"/>
                    <a:pt x="12185" y="2048"/>
                    <a:pt x="11708" y="2226"/>
                  </a:cubicBezTo>
                  <a:cubicBezTo>
                    <a:pt x="10584" y="2548"/>
                    <a:pt x="9460" y="3101"/>
                    <a:pt x="8283" y="3101"/>
                  </a:cubicBezTo>
                  <a:cubicBezTo>
                    <a:pt x="8156" y="3101"/>
                    <a:pt x="8029" y="3094"/>
                    <a:pt x="7901" y="3080"/>
                  </a:cubicBezTo>
                  <a:cubicBezTo>
                    <a:pt x="6406" y="2903"/>
                    <a:pt x="5339" y="1622"/>
                    <a:pt x="4165" y="803"/>
                  </a:cubicBezTo>
                  <a:cubicBezTo>
                    <a:pt x="3523" y="359"/>
                    <a:pt x="2659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8"/>
            <p:cNvSpPr/>
            <p:nvPr/>
          </p:nvSpPr>
          <p:spPr>
            <a:xfrm>
              <a:off x="5961700" y="2413700"/>
              <a:ext cx="142550" cy="38400"/>
            </a:xfrm>
            <a:custGeom>
              <a:avLst/>
              <a:gdLst/>
              <a:ahLst/>
              <a:cxnLst/>
              <a:rect l="l" t="t" r="r" b="b"/>
              <a:pathLst>
                <a:path w="5702" h="1536" extrusionOk="0">
                  <a:moveTo>
                    <a:pt x="2849" y="1"/>
                  </a:moveTo>
                  <a:cubicBezTo>
                    <a:pt x="2568" y="1"/>
                    <a:pt x="2284" y="33"/>
                    <a:pt x="1999" y="101"/>
                  </a:cubicBezTo>
                  <a:cubicBezTo>
                    <a:pt x="1670" y="171"/>
                    <a:pt x="1279" y="304"/>
                    <a:pt x="908" y="304"/>
                  </a:cubicBezTo>
                  <a:cubicBezTo>
                    <a:pt x="717" y="304"/>
                    <a:pt x="531" y="269"/>
                    <a:pt x="362" y="172"/>
                  </a:cubicBezTo>
                  <a:cubicBezTo>
                    <a:pt x="337" y="152"/>
                    <a:pt x="311" y="143"/>
                    <a:pt x="286" y="143"/>
                  </a:cubicBezTo>
                  <a:cubicBezTo>
                    <a:pt x="133" y="143"/>
                    <a:pt x="1" y="467"/>
                    <a:pt x="184" y="528"/>
                  </a:cubicBezTo>
                  <a:cubicBezTo>
                    <a:pt x="416" y="639"/>
                    <a:pt x="653" y="680"/>
                    <a:pt x="893" y="680"/>
                  </a:cubicBezTo>
                  <a:cubicBezTo>
                    <a:pt x="1573" y="680"/>
                    <a:pt x="2276" y="350"/>
                    <a:pt x="2960" y="350"/>
                  </a:cubicBezTo>
                  <a:cubicBezTo>
                    <a:pt x="3885" y="385"/>
                    <a:pt x="4739" y="777"/>
                    <a:pt x="5379" y="1488"/>
                  </a:cubicBezTo>
                  <a:cubicBezTo>
                    <a:pt x="5412" y="1522"/>
                    <a:pt x="5449" y="1535"/>
                    <a:pt x="5485" y="1535"/>
                  </a:cubicBezTo>
                  <a:cubicBezTo>
                    <a:pt x="5601" y="1535"/>
                    <a:pt x="5702" y="1384"/>
                    <a:pt x="5593" y="1275"/>
                  </a:cubicBezTo>
                  <a:cubicBezTo>
                    <a:pt x="4890" y="460"/>
                    <a:pt x="3900" y="1"/>
                    <a:pt x="2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8"/>
            <p:cNvSpPr/>
            <p:nvPr/>
          </p:nvSpPr>
          <p:spPr>
            <a:xfrm>
              <a:off x="5966550" y="2347075"/>
              <a:ext cx="164775" cy="47325"/>
            </a:xfrm>
            <a:custGeom>
              <a:avLst/>
              <a:gdLst/>
              <a:ahLst/>
              <a:cxnLst/>
              <a:rect l="l" t="t" r="r" b="b"/>
              <a:pathLst>
                <a:path w="6591" h="1893" extrusionOk="0">
                  <a:moveTo>
                    <a:pt x="302" y="1"/>
                  </a:moveTo>
                  <a:cubicBezTo>
                    <a:pt x="151" y="1"/>
                    <a:pt x="0" y="130"/>
                    <a:pt x="97" y="275"/>
                  </a:cubicBezTo>
                  <a:cubicBezTo>
                    <a:pt x="433" y="888"/>
                    <a:pt x="1001" y="1073"/>
                    <a:pt x="1609" y="1073"/>
                  </a:cubicBezTo>
                  <a:cubicBezTo>
                    <a:pt x="2095" y="1073"/>
                    <a:pt x="2608" y="955"/>
                    <a:pt x="3050" y="844"/>
                  </a:cubicBezTo>
                  <a:cubicBezTo>
                    <a:pt x="3351" y="751"/>
                    <a:pt x="3671" y="706"/>
                    <a:pt x="3996" y="706"/>
                  </a:cubicBezTo>
                  <a:cubicBezTo>
                    <a:pt x="4286" y="706"/>
                    <a:pt x="4579" y="742"/>
                    <a:pt x="4865" y="809"/>
                  </a:cubicBezTo>
                  <a:cubicBezTo>
                    <a:pt x="5434" y="987"/>
                    <a:pt x="5932" y="1343"/>
                    <a:pt x="6288" y="1841"/>
                  </a:cubicBezTo>
                  <a:cubicBezTo>
                    <a:pt x="6324" y="1877"/>
                    <a:pt x="6363" y="1892"/>
                    <a:pt x="6399" y="1892"/>
                  </a:cubicBezTo>
                  <a:cubicBezTo>
                    <a:pt x="6505" y="1892"/>
                    <a:pt x="6590" y="1760"/>
                    <a:pt x="6537" y="1627"/>
                  </a:cubicBezTo>
                  <a:cubicBezTo>
                    <a:pt x="5937" y="760"/>
                    <a:pt x="4993" y="268"/>
                    <a:pt x="3969" y="268"/>
                  </a:cubicBezTo>
                  <a:cubicBezTo>
                    <a:pt x="3901" y="268"/>
                    <a:pt x="3831" y="271"/>
                    <a:pt x="3762" y="275"/>
                  </a:cubicBezTo>
                  <a:cubicBezTo>
                    <a:pt x="3121" y="346"/>
                    <a:pt x="2517" y="595"/>
                    <a:pt x="1912" y="667"/>
                  </a:cubicBezTo>
                  <a:cubicBezTo>
                    <a:pt x="1839" y="676"/>
                    <a:pt x="1768" y="680"/>
                    <a:pt x="1697" y="680"/>
                  </a:cubicBezTo>
                  <a:cubicBezTo>
                    <a:pt x="1210" y="680"/>
                    <a:pt x="768" y="470"/>
                    <a:pt x="488" y="97"/>
                  </a:cubicBezTo>
                  <a:cubicBezTo>
                    <a:pt x="443" y="29"/>
                    <a:pt x="372" y="1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8"/>
            <p:cNvSpPr/>
            <p:nvPr/>
          </p:nvSpPr>
          <p:spPr>
            <a:xfrm>
              <a:off x="5964300" y="2273700"/>
              <a:ext cx="195925" cy="56100"/>
            </a:xfrm>
            <a:custGeom>
              <a:avLst/>
              <a:gdLst/>
              <a:ahLst/>
              <a:cxnLst/>
              <a:rect l="l" t="t" r="r" b="b"/>
              <a:pathLst>
                <a:path w="7837" h="2244" extrusionOk="0">
                  <a:moveTo>
                    <a:pt x="264" y="0"/>
                  </a:moveTo>
                  <a:cubicBezTo>
                    <a:pt x="138" y="0"/>
                    <a:pt x="0" y="100"/>
                    <a:pt x="45" y="257"/>
                  </a:cubicBezTo>
                  <a:cubicBezTo>
                    <a:pt x="247" y="1245"/>
                    <a:pt x="1208" y="1566"/>
                    <a:pt x="2142" y="1566"/>
                  </a:cubicBezTo>
                  <a:cubicBezTo>
                    <a:pt x="2520" y="1566"/>
                    <a:pt x="2894" y="1513"/>
                    <a:pt x="3211" y="1431"/>
                  </a:cubicBezTo>
                  <a:cubicBezTo>
                    <a:pt x="3951" y="1238"/>
                    <a:pt x="4690" y="958"/>
                    <a:pt x="5455" y="958"/>
                  </a:cubicBezTo>
                  <a:cubicBezTo>
                    <a:pt x="5537" y="958"/>
                    <a:pt x="5619" y="962"/>
                    <a:pt x="5702" y="969"/>
                  </a:cubicBezTo>
                  <a:cubicBezTo>
                    <a:pt x="6093" y="1040"/>
                    <a:pt x="6449" y="1182"/>
                    <a:pt x="6770" y="1396"/>
                  </a:cubicBezTo>
                  <a:cubicBezTo>
                    <a:pt x="7125" y="1609"/>
                    <a:pt x="7446" y="1858"/>
                    <a:pt x="7659" y="2214"/>
                  </a:cubicBezTo>
                  <a:cubicBezTo>
                    <a:pt x="7680" y="2235"/>
                    <a:pt x="7704" y="2243"/>
                    <a:pt x="7726" y="2243"/>
                  </a:cubicBezTo>
                  <a:cubicBezTo>
                    <a:pt x="7781" y="2243"/>
                    <a:pt x="7827" y="2193"/>
                    <a:pt x="7801" y="2143"/>
                  </a:cubicBezTo>
                  <a:lnTo>
                    <a:pt x="7801" y="2143"/>
                  </a:lnTo>
                  <a:lnTo>
                    <a:pt x="7837" y="2178"/>
                  </a:lnTo>
                  <a:cubicBezTo>
                    <a:pt x="7659" y="1858"/>
                    <a:pt x="7481" y="1573"/>
                    <a:pt x="7232" y="1360"/>
                  </a:cubicBezTo>
                  <a:cubicBezTo>
                    <a:pt x="6983" y="1111"/>
                    <a:pt x="6663" y="897"/>
                    <a:pt x="6307" y="791"/>
                  </a:cubicBezTo>
                  <a:cubicBezTo>
                    <a:pt x="5951" y="666"/>
                    <a:pt x="5569" y="604"/>
                    <a:pt x="5186" y="604"/>
                  </a:cubicBezTo>
                  <a:cubicBezTo>
                    <a:pt x="4804" y="604"/>
                    <a:pt x="4421" y="666"/>
                    <a:pt x="4065" y="791"/>
                  </a:cubicBezTo>
                  <a:cubicBezTo>
                    <a:pt x="3443" y="1009"/>
                    <a:pt x="2793" y="1118"/>
                    <a:pt x="2116" y="1118"/>
                  </a:cubicBezTo>
                  <a:cubicBezTo>
                    <a:pt x="2019" y="1118"/>
                    <a:pt x="1922" y="1115"/>
                    <a:pt x="1824" y="1111"/>
                  </a:cubicBezTo>
                  <a:cubicBezTo>
                    <a:pt x="1219" y="1111"/>
                    <a:pt x="650" y="719"/>
                    <a:pt x="436" y="115"/>
                  </a:cubicBezTo>
                  <a:cubicBezTo>
                    <a:pt x="410" y="35"/>
                    <a:pt x="339" y="0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8"/>
            <p:cNvSpPr/>
            <p:nvPr/>
          </p:nvSpPr>
          <p:spPr>
            <a:xfrm>
              <a:off x="5983400" y="2562200"/>
              <a:ext cx="872225" cy="162450"/>
            </a:xfrm>
            <a:custGeom>
              <a:avLst/>
              <a:gdLst/>
              <a:ahLst/>
              <a:cxnLst/>
              <a:rect l="l" t="t" r="r" b="b"/>
              <a:pathLst>
                <a:path w="34889" h="6498" extrusionOk="0">
                  <a:moveTo>
                    <a:pt x="577" y="0"/>
                  </a:moveTo>
                  <a:cubicBezTo>
                    <a:pt x="444" y="0"/>
                    <a:pt x="308" y="10"/>
                    <a:pt x="170" y="32"/>
                  </a:cubicBezTo>
                  <a:cubicBezTo>
                    <a:pt x="1" y="66"/>
                    <a:pt x="25" y="390"/>
                    <a:pt x="212" y="390"/>
                  </a:cubicBezTo>
                  <a:cubicBezTo>
                    <a:pt x="222" y="390"/>
                    <a:pt x="231" y="389"/>
                    <a:pt x="241" y="387"/>
                  </a:cubicBezTo>
                  <a:lnTo>
                    <a:pt x="206" y="387"/>
                  </a:lnTo>
                  <a:cubicBezTo>
                    <a:pt x="335" y="366"/>
                    <a:pt x="462" y="356"/>
                    <a:pt x="587" y="356"/>
                  </a:cubicBezTo>
                  <a:cubicBezTo>
                    <a:pt x="1495" y="356"/>
                    <a:pt x="2297" y="888"/>
                    <a:pt x="3017" y="1419"/>
                  </a:cubicBezTo>
                  <a:cubicBezTo>
                    <a:pt x="3835" y="2024"/>
                    <a:pt x="4689" y="2700"/>
                    <a:pt x="5721" y="2949"/>
                  </a:cubicBezTo>
                  <a:cubicBezTo>
                    <a:pt x="6120" y="3046"/>
                    <a:pt x="6523" y="3081"/>
                    <a:pt x="6927" y="3081"/>
                  </a:cubicBezTo>
                  <a:cubicBezTo>
                    <a:pt x="7713" y="3081"/>
                    <a:pt x="8504" y="2949"/>
                    <a:pt x="9279" y="2878"/>
                  </a:cubicBezTo>
                  <a:cubicBezTo>
                    <a:pt x="9535" y="2846"/>
                    <a:pt x="9798" y="2829"/>
                    <a:pt x="10065" y="2829"/>
                  </a:cubicBezTo>
                  <a:cubicBezTo>
                    <a:pt x="10392" y="2829"/>
                    <a:pt x="10725" y="2855"/>
                    <a:pt x="11058" y="2914"/>
                  </a:cubicBezTo>
                  <a:cubicBezTo>
                    <a:pt x="11663" y="3056"/>
                    <a:pt x="12232" y="3305"/>
                    <a:pt x="12766" y="3661"/>
                  </a:cubicBezTo>
                  <a:cubicBezTo>
                    <a:pt x="13264" y="3946"/>
                    <a:pt x="13833" y="4230"/>
                    <a:pt x="14403" y="4408"/>
                  </a:cubicBezTo>
                  <a:cubicBezTo>
                    <a:pt x="14758" y="4503"/>
                    <a:pt x="15130" y="4550"/>
                    <a:pt x="15507" y="4550"/>
                  </a:cubicBezTo>
                  <a:cubicBezTo>
                    <a:pt x="15695" y="4550"/>
                    <a:pt x="15885" y="4539"/>
                    <a:pt x="16075" y="4515"/>
                  </a:cubicBezTo>
                  <a:cubicBezTo>
                    <a:pt x="17061" y="4457"/>
                    <a:pt x="18023" y="4139"/>
                    <a:pt x="19001" y="4139"/>
                  </a:cubicBezTo>
                  <a:cubicBezTo>
                    <a:pt x="19222" y="4139"/>
                    <a:pt x="19445" y="4155"/>
                    <a:pt x="19669" y="4195"/>
                  </a:cubicBezTo>
                  <a:cubicBezTo>
                    <a:pt x="20878" y="4372"/>
                    <a:pt x="21732" y="5262"/>
                    <a:pt x="22871" y="5511"/>
                  </a:cubicBezTo>
                  <a:cubicBezTo>
                    <a:pt x="23134" y="5575"/>
                    <a:pt x="23393" y="5601"/>
                    <a:pt x="23649" y="5601"/>
                  </a:cubicBezTo>
                  <a:cubicBezTo>
                    <a:pt x="24674" y="5601"/>
                    <a:pt x="25653" y="5191"/>
                    <a:pt x="26678" y="5191"/>
                  </a:cubicBezTo>
                  <a:cubicBezTo>
                    <a:pt x="28208" y="5191"/>
                    <a:pt x="29560" y="5938"/>
                    <a:pt x="31019" y="6294"/>
                  </a:cubicBezTo>
                  <a:cubicBezTo>
                    <a:pt x="31534" y="6415"/>
                    <a:pt x="32074" y="6497"/>
                    <a:pt x="32607" y="6497"/>
                  </a:cubicBezTo>
                  <a:cubicBezTo>
                    <a:pt x="33327" y="6497"/>
                    <a:pt x="34035" y="6347"/>
                    <a:pt x="34648" y="5938"/>
                  </a:cubicBezTo>
                  <a:cubicBezTo>
                    <a:pt x="34888" y="5788"/>
                    <a:pt x="34774" y="5435"/>
                    <a:pt x="34562" y="5435"/>
                  </a:cubicBezTo>
                  <a:cubicBezTo>
                    <a:pt x="34522" y="5435"/>
                    <a:pt x="34479" y="5448"/>
                    <a:pt x="34435" y="5476"/>
                  </a:cubicBezTo>
                  <a:cubicBezTo>
                    <a:pt x="33834" y="5847"/>
                    <a:pt x="33208" y="5987"/>
                    <a:pt x="32569" y="5987"/>
                  </a:cubicBezTo>
                  <a:cubicBezTo>
                    <a:pt x="30824" y="5987"/>
                    <a:pt x="28986" y="4946"/>
                    <a:pt x="27318" y="4764"/>
                  </a:cubicBezTo>
                  <a:cubicBezTo>
                    <a:pt x="27105" y="4740"/>
                    <a:pt x="26892" y="4728"/>
                    <a:pt x="26679" y="4728"/>
                  </a:cubicBezTo>
                  <a:cubicBezTo>
                    <a:pt x="26255" y="4728"/>
                    <a:pt x="25836" y="4776"/>
                    <a:pt x="25433" y="4871"/>
                  </a:cubicBezTo>
                  <a:cubicBezTo>
                    <a:pt x="24792" y="5049"/>
                    <a:pt x="24152" y="5155"/>
                    <a:pt x="23476" y="5155"/>
                  </a:cubicBezTo>
                  <a:cubicBezTo>
                    <a:pt x="22302" y="5084"/>
                    <a:pt x="21376" y="4195"/>
                    <a:pt x="20273" y="3874"/>
                  </a:cubicBezTo>
                  <a:cubicBezTo>
                    <a:pt x="19889" y="3750"/>
                    <a:pt x="19487" y="3704"/>
                    <a:pt x="19078" y="3704"/>
                  </a:cubicBezTo>
                  <a:cubicBezTo>
                    <a:pt x="18315" y="3704"/>
                    <a:pt x="17528" y="3865"/>
                    <a:pt x="16787" y="3981"/>
                  </a:cubicBezTo>
                  <a:cubicBezTo>
                    <a:pt x="16333" y="4061"/>
                    <a:pt x="15879" y="4101"/>
                    <a:pt x="15441" y="4101"/>
                  </a:cubicBezTo>
                  <a:cubicBezTo>
                    <a:pt x="15294" y="4101"/>
                    <a:pt x="15150" y="4097"/>
                    <a:pt x="15007" y="4088"/>
                  </a:cubicBezTo>
                  <a:cubicBezTo>
                    <a:pt x="14367" y="3981"/>
                    <a:pt x="13798" y="3732"/>
                    <a:pt x="13264" y="3412"/>
                  </a:cubicBezTo>
                  <a:cubicBezTo>
                    <a:pt x="12766" y="3127"/>
                    <a:pt x="12268" y="2878"/>
                    <a:pt x="11734" y="2665"/>
                  </a:cubicBezTo>
                  <a:cubicBezTo>
                    <a:pt x="11257" y="2486"/>
                    <a:pt x="10755" y="2407"/>
                    <a:pt x="10270" y="2407"/>
                  </a:cubicBezTo>
                  <a:cubicBezTo>
                    <a:pt x="10176" y="2407"/>
                    <a:pt x="10083" y="2410"/>
                    <a:pt x="9991" y="2416"/>
                  </a:cubicBezTo>
                  <a:cubicBezTo>
                    <a:pt x="8902" y="2416"/>
                    <a:pt x="7842" y="2675"/>
                    <a:pt x="6785" y="2675"/>
                  </a:cubicBezTo>
                  <a:cubicBezTo>
                    <a:pt x="6667" y="2675"/>
                    <a:pt x="6550" y="2672"/>
                    <a:pt x="6433" y="2665"/>
                  </a:cubicBezTo>
                  <a:cubicBezTo>
                    <a:pt x="5223" y="2558"/>
                    <a:pt x="4191" y="1775"/>
                    <a:pt x="3195" y="1063"/>
                  </a:cubicBezTo>
                  <a:cubicBezTo>
                    <a:pt x="2413" y="532"/>
                    <a:pt x="1548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8"/>
            <p:cNvSpPr/>
            <p:nvPr/>
          </p:nvSpPr>
          <p:spPr>
            <a:xfrm>
              <a:off x="6007925" y="2651150"/>
              <a:ext cx="803950" cy="155175"/>
            </a:xfrm>
            <a:custGeom>
              <a:avLst/>
              <a:gdLst/>
              <a:ahLst/>
              <a:cxnLst/>
              <a:rect l="l" t="t" r="r" b="b"/>
              <a:pathLst>
                <a:path w="32158" h="6207" extrusionOk="0">
                  <a:moveTo>
                    <a:pt x="222" y="0"/>
                  </a:moveTo>
                  <a:cubicBezTo>
                    <a:pt x="114" y="0"/>
                    <a:pt x="0" y="150"/>
                    <a:pt x="79" y="281"/>
                  </a:cubicBezTo>
                  <a:lnTo>
                    <a:pt x="114" y="316"/>
                  </a:lnTo>
                  <a:cubicBezTo>
                    <a:pt x="1290" y="1828"/>
                    <a:pt x="3100" y="2674"/>
                    <a:pt x="5005" y="2674"/>
                  </a:cubicBezTo>
                  <a:cubicBezTo>
                    <a:pt x="5118" y="2674"/>
                    <a:pt x="5231" y="2671"/>
                    <a:pt x="5345" y="2665"/>
                  </a:cubicBezTo>
                  <a:cubicBezTo>
                    <a:pt x="5878" y="2594"/>
                    <a:pt x="6412" y="2487"/>
                    <a:pt x="6910" y="2309"/>
                  </a:cubicBezTo>
                  <a:cubicBezTo>
                    <a:pt x="7480" y="2095"/>
                    <a:pt x="8084" y="1953"/>
                    <a:pt x="8725" y="1918"/>
                  </a:cubicBezTo>
                  <a:cubicBezTo>
                    <a:pt x="8757" y="1916"/>
                    <a:pt x="8788" y="1916"/>
                    <a:pt x="8820" y="1916"/>
                  </a:cubicBezTo>
                  <a:cubicBezTo>
                    <a:pt x="9780" y="1916"/>
                    <a:pt x="10672" y="2433"/>
                    <a:pt x="11465" y="2949"/>
                  </a:cubicBezTo>
                  <a:cubicBezTo>
                    <a:pt x="12247" y="3519"/>
                    <a:pt x="13137" y="3946"/>
                    <a:pt x="14098" y="4195"/>
                  </a:cubicBezTo>
                  <a:cubicBezTo>
                    <a:pt x="14354" y="4248"/>
                    <a:pt x="14611" y="4268"/>
                    <a:pt x="14867" y="4268"/>
                  </a:cubicBezTo>
                  <a:cubicBezTo>
                    <a:pt x="15821" y="4268"/>
                    <a:pt x="16774" y="3981"/>
                    <a:pt x="17727" y="3981"/>
                  </a:cubicBezTo>
                  <a:cubicBezTo>
                    <a:pt x="20004" y="4052"/>
                    <a:pt x="21783" y="5903"/>
                    <a:pt x="24060" y="6080"/>
                  </a:cubicBezTo>
                  <a:cubicBezTo>
                    <a:pt x="24201" y="6091"/>
                    <a:pt x="24341" y="6096"/>
                    <a:pt x="24480" y="6096"/>
                  </a:cubicBezTo>
                  <a:cubicBezTo>
                    <a:pt x="25721" y="6096"/>
                    <a:pt x="26937" y="5703"/>
                    <a:pt x="28152" y="5511"/>
                  </a:cubicBezTo>
                  <a:cubicBezTo>
                    <a:pt x="28525" y="5455"/>
                    <a:pt x="28913" y="5416"/>
                    <a:pt x="29301" y="5416"/>
                  </a:cubicBezTo>
                  <a:cubicBezTo>
                    <a:pt x="30131" y="5416"/>
                    <a:pt x="30960" y="5593"/>
                    <a:pt x="31639" y="6152"/>
                  </a:cubicBezTo>
                  <a:cubicBezTo>
                    <a:pt x="31684" y="6190"/>
                    <a:pt x="31731" y="6207"/>
                    <a:pt x="31777" y="6207"/>
                  </a:cubicBezTo>
                  <a:cubicBezTo>
                    <a:pt x="31984" y="6207"/>
                    <a:pt x="32157" y="5864"/>
                    <a:pt x="31924" y="5689"/>
                  </a:cubicBezTo>
                  <a:cubicBezTo>
                    <a:pt x="31153" y="5064"/>
                    <a:pt x="30281" y="4860"/>
                    <a:pt x="29377" y="4860"/>
                  </a:cubicBezTo>
                  <a:cubicBezTo>
                    <a:pt x="28068" y="4860"/>
                    <a:pt x="26689" y="5286"/>
                    <a:pt x="25448" y="5476"/>
                  </a:cubicBezTo>
                  <a:cubicBezTo>
                    <a:pt x="25128" y="5529"/>
                    <a:pt x="24807" y="5556"/>
                    <a:pt x="24492" y="5556"/>
                  </a:cubicBezTo>
                  <a:cubicBezTo>
                    <a:pt x="24176" y="5556"/>
                    <a:pt x="23865" y="5529"/>
                    <a:pt x="23562" y="5476"/>
                  </a:cubicBezTo>
                  <a:cubicBezTo>
                    <a:pt x="23028" y="5369"/>
                    <a:pt x="22495" y="5191"/>
                    <a:pt x="21997" y="4977"/>
                  </a:cubicBezTo>
                  <a:cubicBezTo>
                    <a:pt x="21036" y="4479"/>
                    <a:pt x="20004" y="4052"/>
                    <a:pt x="18972" y="3697"/>
                  </a:cubicBezTo>
                  <a:cubicBezTo>
                    <a:pt x="18530" y="3579"/>
                    <a:pt x="18064" y="3510"/>
                    <a:pt x="17593" y="3510"/>
                  </a:cubicBezTo>
                  <a:cubicBezTo>
                    <a:pt x="17495" y="3510"/>
                    <a:pt x="17398" y="3513"/>
                    <a:pt x="17300" y="3519"/>
                  </a:cubicBezTo>
                  <a:cubicBezTo>
                    <a:pt x="16731" y="3554"/>
                    <a:pt x="16126" y="3661"/>
                    <a:pt x="15521" y="3732"/>
                  </a:cubicBezTo>
                  <a:cubicBezTo>
                    <a:pt x="15307" y="3772"/>
                    <a:pt x="15084" y="3792"/>
                    <a:pt x="14858" y="3792"/>
                  </a:cubicBezTo>
                  <a:cubicBezTo>
                    <a:pt x="14481" y="3792"/>
                    <a:pt x="14098" y="3737"/>
                    <a:pt x="13742" y="3625"/>
                  </a:cubicBezTo>
                  <a:cubicBezTo>
                    <a:pt x="13279" y="3483"/>
                    <a:pt x="12852" y="3270"/>
                    <a:pt x="12425" y="3021"/>
                  </a:cubicBezTo>
                  <a:cubicBezTo>
                    <a:pt x="11607" y="2451"/>
                    <a:pt x="10753" y="1989"/>
                    <a:pt x="9828" y="1633"/>
                  </a:cubicBezTo>
                  <a:cubicBezTo>
                    <a:pt x="9463" y="1529"/>
                    <a:pt x="9099" y="1463"/>
                    <a:pt x="8734" y="1463"/>
                  </a:cubicBezTo>
                  <a:cubicBezTo>
                    <a:pt x="8601" y="1463"/>
                    <a:pt x="8467" y="1471"/>
                    <a:pt x="8334" y="1491"/>
                  </a:cubicBezTo>
                  <a:cubicBezTo>
                    <a:pt x="7729" y="1597"/>
                    <a:pt x="7195" y="1740"/>
                    <a:pt x="6626" y="1953"/>
                  </a:cubicBezTo>
                  <a:cubicBezTo>
                    <a:pt x="6060" y="2136"/>
                    <a:pt x="5466" y="2225"/>
                    <a:pt x="4867" y="2225"/>
                  </a:cubicBezTo>
                  <a:cubicBezTo>
                    <a:pt x="4300" y="2225"/>
                    <a:pt x="3729" y="2145"/>
                    <a:pt x="3174" y="1989"/>
                  </a:cubicBezTo>
                  <a:cubicBezTo>
                    <a:pt x="2036" y="1633"/>
                    <a:pt x="1075" y="957"/>
                    <a:pt x="328" y="67"/>
                  </a:cubicBezTo>
                  <a:cubicBezTo>
                    <a:pt x="299" y="20"/>
                    <a:pt x="261" y="0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8"/>
            <p:cNvSpPr/>
            <p:nvPr/>
          </p:nvSpPr>
          <p:spPr>
            <a:xfrm>
              <a:off x="6098775" y="1223675"/>
              <a:ext cx="361700" cy="317750"/>
            </a:xfrm>
            <a:custGeom>
              <a:avLst/>
              <a:gdLst/>
              <a:ahLst/>
              <a:cxnLst/>
              <a:rect l="l" t="t" r="r" b="b"/>
              <a:pathLst>
                <a:path w="14468" h="12710" extrusionOk="0">
                  <a:moveTo>
                    <a:pt x="14323" y="1"/>
                  </a:moveTo>
                  <a:cubicBezTo>
                    <a:pt x="14255" y="1"/>
                    <a:pt x="14181" y="45"/>
                    <a:pt x="14164" y="130"/>
                  </a:cubicBezTo>
                  <a:lnTo>
                    <a:pt x="14200" y="130"/>
                  </a:lnTo>
                  <a:cubicBezTo>
                    <a:pt x="13986" y="2763"/>
                    <a:pt x="12278" y="5005"/>
                    <a:pt x="10179" y="6499"/>
                  </a:cubicBezTo>
                  <a:cubicBezTo>
                    <a:pt x="9147" y="7246"/>
                    <a:pt x="8009" y="7816"/>
                    <a:pt x="6799" y="8243"/>
                  </a:cubicBezTo>
                  <a:cubicBezTo>
                    <a:pt x="5625" y="8705"/>
                    <a:pt x="4415" y="9061"/>
                    <a:pt x="3312" y="9595"/>
                  </a:cubicBezTo>
                  <a:cubicBezTo>
                    <a:pt x="2067" y="10164"/>
                    <a:pt x="857" y="10982"/>
                    <a:pt x="181" y="12228"/>
                  </a:cubicBezTo>
                  <a:cubicBezTo>
                    <a:pt x="1" y="12459"/>
                    <a:pt x="230" y="12709"/>
                    <a:pt x="464" y="12709"/>
                  </a:cubicBezTo>
                  <a:cubicBezTo>
                    <a:pt x="554" y="12709"/>
                    <a:pt x="645" y="12672"/>
                    <a:pt x="714" y="12583"/>
                  </a:cubicBezTo>
                  <a:cubicBezTo>
                    <a:pt x="1462" y="11623"/>
                    <a:pt x="2422" y="10876"/>
                    <a:pt x="3490" y="10342"/>
                  </a:cubicBezTo>
                  <a:cubicBezTo>
                    <a:pt x="4628" y="9773"/>
                    <a:pt x="5803" y="9310"/>
                    <a:pt x="6977" y="8848"/>
                  </a:cubicBezTo>
                  <a:cubicBezTo>
                    <a:pt x="9396" y="7851"/>
                    <a:pt x="11673" y="6392"/>
                    <a:pt x="13132" y="4151"/>
                  </a:cubicBezTo>
                  <a:cubicBezTo>
                    <a:pt x="13915" y="2977"/>
                    <a:pt x="14378" y="1589"/>
                    <a:pt x="14449" y="166"/>
                  </a:cubicBezTo>
                  <a:cubicBezTo>
                    <a:pt x="14467" y="54"/>
                    <a:pt x="14398" y="1"/>
                    <a:pt x="1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8"/>
            <p:cNvSpPr/>
            <p:nvPr/>
          </p:nvSpPr>
          <p:spPr>
            <a:xfrm>
              <a:off x="6081925" y="1569050"/>
              <a:ext cx="17825" cy="25275"/>
            </a:xfrm>
            <a:custGeom>
              <a:avLst/>
              <a:gdLst/>
              <a:ahLst/>
              <a:cxnLst/>
              <a:rect l="l" t="t" r="r" b="b"/>
              <a:pathLst>
                <a:path w="713" h="1011" extrusionOk="0">
                  <a:moveTo>
                    <a:pt x="450" y="0"/>
                  </a:moveTo>
                  <a:cubicBezTo>
                    <a:pt x="363" y="0"/>
                    <a:pt x="277" y="41"/>
                    <a:pt x="250" y="121"/>
                  </a:cubicBezTo>
                  <a:cubicBezTo>
                    <a:pt x="214" y="227"/>
                    <a:pt x="179" y="298"/>
                    <a:pt x="143" y="405"/>
                  </a:cubicBezTo>
                  <a:cubicBezTo>
                    <a:pt x="108" y="512"/>
                    <a:pt x="72" y="583"/>
                    <a:pt x="36" y="690"/>
                  </a:cubicBezTo>
                  <a:cubicBezTo>
                    <a:pt x="1" y="761"/>
                    <a:pt x="1" y="832"/>
                    <a:pt x="36" y="868"/>
                  </a:cubicBezTo>
                  <a:cubicBezTo>
                    <a:pt x="72" y="939"/>
                    <a:pt x="108" y="975"/>
                    <a:pt x="179" y="1010"/>
                  </a:cubicBezTo>
                  <a:lnTo>
                    <a:pt x="357" y="1010"/>
                  </a:lnTo>
                  <a:lnTo>
                    <a:pt x="392" y="975"/>
                  </a:lnTo>
                  <a:cubicBezTo>
                    <a:pt x="428" y="939"/>
                    <a:pt x="428" y="903"/>
                    <a:pt x="463" y="868"/>
                  </a:cubicBezTo>
                  <a:cubicBezTo>
                    <a:pt x="499" y="761"/>
                    <a:pt x="535" y="654"/>
                    <a:pt x="570" y="583"/>
                  </a:cubicBezTo>
                  <a:cubicBezTo>
                    <a:pt x="606" y="476"/>
                    <a:pt x="641" y="370"/>
                    <a:pt x="641" y="263"/>
                  </a:cubicBezTo>
                  <a:cubicBezTo>
                    <a:pt x="712" y="156"/>
                    <a:pt x="641" y="49"/>
                    <a:pt x="535" y="14"/>
                  </a:cubicBezTo>
                  <a:cubicBezTo>
                    <a:pt x="508" y="5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8"/>
            <p:cNvSpPr/>
            <p:nvPr/>
          </p:nvSpPr>
          <p:spPr>
            <a:xfrm>
              <a:off x="6144200" y="1529350"/>
              <a:ext cx="24925" cy="27600"/>
            </a:xfrm>
            <a:custGeom>
              <a:avLst/>
              <a:gdLst/>
              <a:ahLst/>
              <a:cxnLst/>
              <a:rect l="l" t="t" r="r" b="b"/>
              <a:pathLst>
                <a:path w="997" h="1104" extrusionOk="0">
                  <a:moveTo>
                    <a:pt x="854" y="1"/>
                  </a:moveTo>
                  <a:cubicBezTo>
                    <a:pt x="641" y="36"/>
                    <a:pt x="463" y="143"/>
                    <a:pt x="321" y="321"/>
                  </a:cubicBezTo>
                  <a:cubicBezTo>
                    <a:pt x="143" y="463"/>
                    <a:pt x="36" y="677"/>
                    <a:pt x="1" y="890"/>
                  </a:cubicBezTo>
                  <a:cubicBezTo>
                    <a:pt x="1" y="961"/>
                    <a:pt x="72" y="1068"/>
                    <a:pt x="143" y="1104"/>
                  </a:cubicBezTo>
                  <a:cubicBezTo>
                    <a:pt x="250" y="1104"/>
                    <a:pt x="356" y="1068"/>
                    <a:pt x="392" y="961"/>
                  </a:cubicBezTo>
                  <a:lnTo>
                    <a:pt x="427" y="855"/>
                  </a:lnTo>
                  <a:lnTo>
                    <a:pt x="427" y="783"/>
                  </a:lnTo>
                  <a:lnTo>
                    <a:pt x="427" y="748"/>
                  </a:lnTo>
                  <a:cubicBezTo>
                    <a:pt x="427" y="748"/>
                    <a:pt x="427" y="748"/>
                    <a:pt x="427" y="712"/>
                  </a:cubicBezTo>
                  <a:lnTo>
                    <a:pt x="463" y="677"/>
                  </a:lnTo>
                  <a:cubicBezTo>
                    <a:pt x="499" y="641"/>
                    <a:pt x="534" y="606"/>
                    <a:pt x="534" y="570"/>
                  </a:cubicBezTo>
                  <a:lnTo>
                    <a:pt x="605" y="499"/>
                  </a:lnTo>
                  <a:cubicBezTo>
                    <a:pt x="605" y="463"/>
                    <a:pt x="641" y="463"/>
                    <a:pt x="677" y="428"/>
                  </a:cubicBezTo>
                  <a:lnTo>
                    <a:pt x="712" y="428"/>
                  </a:lnTo>
                  <a:lnTo>
                    <a:pt x="783" y="392"/>
                  </a:lnTo>
                  <a:lnTo>
                    <a:pt x="890" y="356"/>
                  </a:lnTo>
                  <a:cubicBezTo>
                    <a:pt x="961" y="321"/>
                    <a:pt x="997" y="214"/>
                    <a:pt x="997" y="143"/>
                  </a:cubicBezTo>
                  <a:cubicBezTo>
                    <a:pt x="968" y="85"/>
                    <a:pt x="891" y="27"/>
                    <a:pt x="825" y="27"/>
                  </a:cubicBezTo>
                  <a:cubicBezTo>
                    <a:pt x="811" y="27"/>
                    <a:pt x="796" y="30"/>
                    <a:pt x="783" y="36"/>
                  </a:cubicBezTo>
                  <a:lnTo>
                    <a:pt x="8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8"/>
            <p:cNvSpPr/>
            <p:nvPr/>
          </p:nvSpPr>
          <p:spPr>
            <a:xfrm>
              <a:off x="6121075" y="1593000"/>
              <a:ext cx="17825" cy="19175"/>
            </a:xfrm>
            <a:custGeom>
              <a:avLst/>
              <a:gdLst/>
              <a:ahLst/>
              <a:cxnLst/>
              <a:rect l="l" t="t" r="r" b="b"/>
              <a:pathLst>
                <a:path w="713" h="767" extrusionOk="0">
                  <a:moveTo>
                    <a:pt x="534" y="1"/>
                  </a:moveTo>
                  <a:cubicBezTo>
                    <a:pt x="522" y="1"/>
                    <a:pt x="510" y="5"/>
                    <a:pt x="499" y="17"/>
                  </a:cubicBezTo>
                  <a:cubicBezTo>
                    <a:pt x="463" y="17"/>
                    <a:pt x="427" y="52"/>
                    <a:pt x="392" y="88"/>
                  </a:cubicBezTo>
                  <a:lnTo>
                    <a:pt x="392" y="52"/>
                  </a:lnTo>
                  <a:lnTo>
                    <a:pt x="36" y="479"/>
                  </a:lnTo>
                  <a:cubicBezTo>
                    <a:pt x="0" y="515"/>
                    <a:pt x="0" y="586"/>
                    <a:pt x="0" y="621"/>
                  </a:cubicBezTo>
                  <a:cubicBezTo>
                    <a:pt x="0" y="657"/>
                    <a:pt x="36" y="693"/>
                    <a:pt x="72" y="728"/>
                  </a:cubicBezTo>
                  <a:cubicBezTo>
                    <a:pt x="99" y="755"/>
                    <a:pt x="136" y="767"/>
                    <a:pt x="174" y="767"/>
                  </a:cubicBezTo>
                  <a:cubicBezTo>
                    <a:pt x="236" y="767"/>
                    <a:pt x="299" y="737"/>
                    <a:pt x="321" y="693"/>
                  </a:cubicBezTo>
                  <a:cubicBezTo>
                    <a:pt x="427" y="550"/>
                    <a:pt x="534" y="408"/>
                    <a:pt x="641" y="266"/>
                  </a:cubicBezTo>
                  <a:cubicBezTo>
                    <a:pt x="712" y="194"/>
                    <a:pt x="676" y="88"/>
                    <a:pt x="605" y="17"/>
                  </a:cubicBezTo>
                  <a:cubicBezTo>
                    <a:pt x="582" y="17"/>
                    <a:pt x="558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8"/>
            <p:cNvSpPr/>
            <p:nvPr/>
          </p:nvSpPr>
          <p:spPr>
            <a:xfrm>
              <a:off x="6216250" y="1489775"/>
              <a:ext cx="34725" cy="26350"/>
            </a:xfrm>
            <a:custGeom>
              <a:avLst/>
              <a:gdLst/>
              <a:ahLst/>
              <a:cxnLst/>
              <a:rect l="l" t="t" r="r" b="b"/>
              <a:pathLst>
                <a:path w="1389" h="1054" extrusionOk="0">
                  <a:moveTo>
                    <a:pt x="1224" y="0"/>
                  </a:moveTo>
                  <a:cubicBezTo>
                    <a:pt x="1184" y="0"/>
                    <a:pt x="1139" y="18"/>
                    <a:pt x="1104" y="54"/>
                  </a:cubicBezTo>
                  <a:lnTo>
                    <a:pt x="1068" y="54"/>
                  </a:lnTo>
                  <a:lnTo>
                    <a:pt x="819" y="196"/>
                  </a:lnTo>
                  <a:lnTo>
                    <a:pt x="748" y="267"/>
                  </a:lnTo>
                  <a:lnTo>
                    <a:pt x="605" y="338"/>
                  </a:lnTo>
                  <a:lnTo>
                    <a:pt x="72" y="694"/>
                  </a:lnTo>
                  <a:cubicBezTo>
                    <a:pt x="1" y="765"/>
                    <a:pt x="1" y="908"/>
                    <a:pt x="72" y="979"/>
                  </a:cubicBezTo>
                  <a:cubicBezTo>
                    <a:pt x="138" y="1023"/>
                    <a:pt x="204" y="1053"/>
                    <a:pt x="270" y="1053"/>
                  </a:cubicBezTo>
                  <a:cubicBezTo>
                    <a:pt x="310" y="1053"/>
                    <a:pt x="351" y="1042"/>
                    <a:pt x="392" y="1014"/>
                  </a:cubicBezTo>
                  <a:cubicBezTo>
                    <a:pt x="712" y="765"/>
                    <a:pt x="1032" y="516"/>
                    <a:pt x="1317" y="267"/>
                  </a:cubicBezTo>
                  <a:cubicBezTo>
                    <a:pt x="1388" y="196"/>
                    <a:pt x="1388" y="125"/>
                    <a:pt x="1317" y="54"/>
                  </a:cubicBezTo>
                  <a:cubicBezTo>
                    <a:pt x="1299" y="18"/>
                    <a:pt x="1264" y="0"/>
                    <a:pt x="1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78"/>
            <p:cNvSpPr/>
            <p:nvPr/>
          </p:nvSpPr>
          <p:spPr>
            <a:xfrm>
              <a:off x="6195800" y="1559900"/>
              <a:ext cx="18700" cy="27300"/>
            </a:xfrm>
            <a:custGeom>
              <a:avLst/>
              <a:gdLst/>
              <a:ahLst/>
              <a:cxnLst/>
              <a:rect l="l" t="t" r="r" b="b"/>
              <a:pathLst>
                <a:path w="748" h="1092" extrusionOk="0">
                  <a:moveTo>
                    <a:pt x="529" y="1"/>
                  </a:moveTo>
                  <a:cubicBezTo>
                    <a:pt x="492" y="1"/>
                    <a:pt x="457" y="9"/>
                    <a:pt x="427" y="24"/>
                  </a:cubicBezTo>
                  <a:lnTo>
                    <a:pt x="463" y="24"/>
                  </a:lnTo>
                  <a:cubicBezTo>
                    <a:pt x="178" y="238"/>
                    <a:pt x="36" y="558"/>
                    <a:pt x="36" y="878"/>
                  </a:cubicBezTo>
                  <a:cubicBezTo>
                    <a:pt x="0" y="985"/>
                    <a:pt x="71" y="1091"/>
                    <a:pt x="178" y="1091"/>
                  </a:cubicBezTo>
                  <a:cubicBezTo>
                    <a:pt x="285" y="1091"/>
                    <a:pt x="392" y="1020"/>
                    <a:pt x="392" y="914"/>
                  </a:cubicBezTo>
                  <a:cubicBezTo>
                    <a:pt x="392" y="878"/>
                    <a:pt x="392" y="842"/>
                    <a:pt x="392" y="807"/>
                  </a:cubicBezTo>
                  <a:cubicBezTo>
                    <a:pt x="392" y="807"/>
                    <a:pt x="392" y="771"/>
                    <a:pt x="392" y="771"/>
                  </a:cubicBezTo>
                  <a:cubicBezTo>
                    <a:pt x="392" y="771"/>
                    <a:pt x="392" y="736"/>
                    <a:pt x="392" y="736"/>
                  </a:cubicBezTo>
                  <a:cubicBezTo>
                    <a:pt x="392" y="664"/>
                    <a:pt x="427" y="629"/>
                    <a:pt x="463" y="558"/>
                  </a:cubicBezTo>
                  <a:lnTo>
                    <a:pt x="498" y="487"/>
                  </a:lnTo>
                  <a:lnTo>
                    <a:pt x="534" y="415"/>
                  </a:lnTo>
                  <a:lnTo>
                    <a:pt x="569" y="380"/>
                  </a:lnTo>
                  <a:lnTo>
                    <a:pt x="676" y="309"/>
                  </a:lnTo>
                  <a:cubicBezTo>
                    <a:pt x="747" y="238"/>
                    <a:pt x="747" y="131"/>
                    <a:pt x="676" y="60"/>
                  </a:cubicBezTo>
                  <a:cubicBezTo>
                    <a:pt x="635" y="18"/>
                    <a:pt x="581" y="1"/>
                    <a:pt x="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78"/>
            <p:cNvSpPr/>
            <p:nvPr/>
          </p:nvSpPr>
          <p:spPr>
            <a:xfrm>
              <a:off x="6281175" y="1540025"/>
              <a:ext cx="9825" cy="10700"/>
            </a:xfrm>
            <a:custGeom>
              <a:avLst/>
              <a:gdLst/>
              <a:ahLst/>
              <a:cxnLst/>
              <a:rect l="l" t="t" r="r" b="b"/>
              <a:pathLst>
                <a:path w="393" h="428" extrusionOk="0">
                  <a:moveTo>
                    <a:pt x="250" y="1"/>
                  </a:moveTo>
                  <a:cubicBezTo>
                    <a:pt x="250" y="1"/>
                    <a:pt x="214" y="1"/>
                    <a:pt x="179" y="36"/>
                  </a:cubicBezTo>
                  <a:lnTo>
                    <a:pt x="37" y="179"/>
                  </a:lnTo>
                  <a:cubicBezTo>
                    <a:pt x="1" y="179"/>
                    <a:pt x="1" y="214"/>
                    <a:pt x="1" y="214"/>
                  </a:cubicBezTo>
                  <a:cubicBezTo>
                    <a:pt x="1" y="250"/>
                    <a:pt x="1" y="250"/>
                    <a:pt x="1" y="285"/>
                  </a:cubicBezTo>
                  <a:cubicBezTo>
                    <a:pt x="1" y="285"/>
                    <a:pt x="1" y="321"/>
                    <a:pt x="1" y="321"/>
                  </a:cubicBezTo>
                  <a:cubicBezTo>
                    <a:pt x="1" y="321"/>
                    <a:pt x="1" y="356"/>
                    <a:pt x="1" y="356"/>
                  </a:cubicBezTo>
                  <a:cubicBezTo>
                    <a:pt x="37" y="392"/>
                    <a:pt x="37" y="428"/>
                    <a:pt x="72" y="428"/>
                  </a:cubicBezTo>
                  <a:cubicBezTo>
                    <a:pt x="108" y="428"/>
                    <a:pt x="143" y="392"/>
                    <a:pt x="179" y="392"/>
                  </a:cubicBezTo>
                  <a:cubicBezTo>
                    <a:pt x="250" y="321"/>
                    <a:pt x="286" y="285"/>
                    <a:pt x="357" y="250"/>
                  </a:cubicBezTo>
                  <a:lnTo>
                    <a:pt x="392" y="214"/>
                  </a:lnTo>
                  <a:cubicBezTo>
                    <a:pt x="392" y="179"/>
                    <a:pt x="392" y="179"/>
                    <a:pt x="392" y="143"/>
                  </a:cubicBezTo>
                  <a:cubicBezTo>
                    <a:pt x="392" y="143"/>
                    <a:pt x="392" y="107"/>
                    <a:pt x="392" y="107"/>
                  </a:cubicBezTo>
                  <a:cubicBezTo>
                    <a:pt x="392" y="72"/>
                    <a:pt x="357" y="72"/>
                    <a:pt x="357" y="36"/>
                  </a:cubicBezTo>
                  <a:cubicBezTo>
                    <a:pt x="321" y="36"/>
                    <a:pt x="286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8"/>
            <p:cNvSpPr/>
            <p:nvPr/>
          </p:nvSpPr>
          <p:spPr>
            <a:xfrm>
              <a:off x="6363900" y="1472425"/>
              <a:ext cx="12500" cy="8925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86" y="1"/>
                  </a:moveTo>
                  <a:cubicBezTo>
                    <a:pt x="37" y="1"/>
                    <a:pt x="1" y="356"/>
                    <a:pt x="250" y="356"/>
                  </a:cubicBezTo>
                  <a:cubicBezTo>
                    <a:pt x="464" y="356"/>
                    <a:pt x="499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8"/>
            <p:cNvSpPr/>
            <p:nvPr/>
          </p:nvSpPr>
          <p:spPr>
            <a:xfrm>
              <a:off x="7015875" y="1629575"/>
              <a:ext cx="36550" cy="72600"/>
            </a:xfrm>
            <a:custGeom>
              <a:avLst/>
              <a:gdLst/>
              <a:ahLst/>
              <a:cxnLst/>
              <a:rect l="l" t="t" r="r" b="b"/>
              <a:pathLst>
                <a:path w="1462" h="2904" extrusionOk="0">
                  <a:moveTo>
                    <a:pt x="248" y="1"/>
                  </a:moveTo>
                  <a:cubicBezTo>
                    <a:pt x="122" y="1"/>
                    <a:pt x="0" y="152"/>
                    <a:pt x="110" y="261"/>
                  </a:cubicBezTo>
                  <a:cubicBezTo>
                    <a:pt x="714" y="902"/>
                    <a:pt x="999" y="1791"/>
                    <a:pt x="892" y="2645"/>
                  </a:cubicBezTo>
                  <a:cubicBezTo>
                    <a:pt x="892" y="2814"/>
                    <a:pt x="1011" y="2904"/>
                    <a:pt x="1129" y="2904"/>
                  </a:cubicBezTo>
                  <a:cubicBezTo>
                    <a:pt x="1234" y="2904"/>
                    <a:pt x="1338" y="2832"/>
                    <a:pt x="1355" y="2681"/>
                  </a:cubicBezTo>
                  <a:cubicBezTo>
                    <a:pt x="1462" y="1720"/>
                    <a:pt x="1070" y="724"/>
                    <a:pt x="359" y="48"/>
                  </a:cubicBezTo>
                  <a:cubicBezTo>
                    <a:pt x="325" y="15"/>
                    <a:pt x="287" y="1"/>
                    <a:pt x="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8"/>
            <p:cNvSpPr/>
            <p:nvPr/>
          </p:nvSpPr>
          <p:spPr>
            <a:xfrm>
              <a:off x="7078200" y="1685900"/>
              <a:ext cx="7150" cy="27600"/>
            </a:xfrm>
            <a:custGeom>
              <a:avLst/>
              <a:gdLst/>
              <a:ahLst/>
              <a:cxnLst/>
              <a:rect l="l" t="t" r="r" b="b"/>
              <a:pathLst>
                <a:path w="286" h="1104" extrusionOk="0">
                  <a:moveTo>
                    <a:pt x="178" y="1"/>
                  </a:moveTo>
                  <a:cubicBezTo>
                    <a:pt x="125" y="1"/>
                    <a:pt x="72" y="36"/>
                    <a:pt x="72" y="108"/>
                  </a:cubicBezTo>
                  <a:lnTo>
                    <a:pt x="72" y="72"/>
                  </a:lnTo>
                  <a:cubicBezTo>
                    <a:pt x="72" y="392"/>
                    <a:pt x="36" y="677"/>
                    <a:pt x="0" y="997"/>
                  </a:cubicBezTo>
                  <a:cubicBezTo>
                    <a:pt x="0" y="1068"/>
                    <a:pt x="45" y="1104"/>
                    <a:pt x="98" y="1104"/>
                  </a:cubicBezTo>
                  <a:cubicBezTo>
                    <a:pt x="152" y="1104"/>
                    <a:pt x="214" y="1068"/>
                    <a:pt x="249" y="997"/>
                  </a:cubicBezTo>
                  <a:cubicBezTo>
                    <a:pt x="249" y="713"/>
                    <a:pt x="249" y="392"/>
                    <a:pt x="285" y="108"/>
                  </a:cubicBezTo>
                  <a:cubicBezTo>
                    <a:pt x="285" y="36"/>
                    <a:pt x="232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8"/>
            <p:cNvSpPr/>
            <p:nvPr/>
          </p:nvSpPr>
          <p:spPr>
            <a:xfrm>
              <a:off x="7053300" y="1808675"/>
              <a:ext cx="8025" cy="15125"/>
            </a:xfrm>
            <a:custGeom>
              <a:avLst/>
              <a:gdLst/>
              <a:ahLst/>
              <a:cxnLst/>
              <a:rect l="l" t="t" r="r" b="b"/>
              <a:pathLst>
                <a:path w="321" h="605" extrusionOk="0">
                  <a:moveTo>
                    <a:pt x="178" y="0"/>
                  </a:moveTo>
                  <a:cubicBezTo>
                    <a:pt x="107" y="0"/>
                    <a:pt x="36" y="71"/>
                    <a:pt x="36" y="142"/>
                  </a:cubicBezTo>
                  <a:cubicBezTo>
                    <a:pt x="36" y="249"/>
                    <a:pt x="36" y="356"/>
                    <a:pt x="0" y="463"/>
                  </a:cubicBezTo>
                  <a:cubicBezTo>
                    <a:pt x="0" y="534"/>
                    <a:pt x="36" y="605"/>
                    <a:pt x="142" y="605"/>
                  </a:cubicBezTo>
                  <a:cubicBezTo>
                    <a:pt x="214" y="605"/>
                    <a:pt x="285" y="569"/>
                    <a:pt x="285" y="463"/>
                  </a:cubicBezTo>
                  <a:lnTo>
                    <a:pt x="320" y="178"/>
                  </a:lnTo>
                  <a:cubicBezTo>
                    <a:pt x="320" y="142"/>
                    <a:pt x="285" y="107"/>
                    <a:pt x="285" y="71"/>
                  </a:cubicBezTo>
                  <a:cubicBezTo>
                    <a:pt x="249" y="36"/>
                    <a:pt x="214" y="0"/>
                    <a:pt x="178" y="0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78"/>
            <p:cNvSpPr/>
            <p:nvPr/>
          </p:nvSpPr>
          <p:spPr>
            <a:xfrm>
              <a:off x="7037275" y="1923425"/>
              <a:ext cx="6250" cy="5350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7" y="0"/>
                  </a:moveTo>
                  <a:cubicBezTo>
                    <a:pt x="1" y="36"/>
                    <a:pt x="1" y="213"/>
                    <a:pt x="107" y="213"/>
                  </a:cubicBezTo>
                  <a:cubicBezTo>
                    <a:pt x="250" y="213"/>
                    <a:pt x="250" y="36"/>
                    <a:pt x="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78"/>
            <p:cNvSpPr/>
            <p:nvPr/>
          </p:nvSpPr>
          <p:spPr>
            <a:xfrm>
              <a:off x="6524025" y="1423500"/>
              <a:ext cx="24925" cy="18700"/>
            </a:xfrm>
            <a:custGeom>
              <a:avLst/>
              <a:gdLst/>
              <a:ahLst/>
              <a:cxnLst/>
              <a:rect l="l" t="t" r="r" b="b"/>
              <a:pathLst>
                <a:path w="997" h="748" extrusionOk="0">
                  <a:moveTo>
                    <a:pt x="534" y="1"/>
                  </a:moveTo>
                  <a:cubicBezTo>
                    <a:pt x="72" y="1"/>
                    <a:pt x="1" y="677"/>
                    <a:pt x="499" y="748"/>
                  </a:cubicBezTo>
                  <a:cubicBezTo>
                    <a:pt x="961" y="748"/>
                    <a:pt x="997" y="72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8"/>
            <p:cNvSpPr/>
            <p:nvPr/>
          </p:nvSpPr>
          <p:spPr>
            <a:xfrm>
              <a:off x="6616525" y="1335650"/>
              <a:ext cx="15150" cy="15825"/>
            </a:xfrm>
            <a:custGeom>
              <a:avLst/>
              <a:gdLst/>
              <a:ahLst/>
              <a:cxnLst/>
              <a:rect l="l" t="t" r="r" b="b"/>
              <a:pathLst>
                <a:path w="606" h="633" extrusionOk="0">
                  <a:moveTo>
                    <a:pt x="197" y="1"/>
                  </a:moveTo>
                  <a:cubicBezTo>
                    <a:pt x="179" y="1"/>
                    <a:pt x="161" y="10"/>
                    <a:pt x="143" y="28"/>
                  </a:cubicBezTo>
                  <a:cubicBezTo>
                    <a:pt x="108" y="28"/>
                    <a:pt x="72" y="28"/>
                    <a:pt x="72" y="63"/>
                  </a:cubicBezTo>
                  <a:lnTo>
                    <a:pt x="37" y="99"/>
                  </a:lnTo>
                  <a:cubicBezTo>
                    <a:pt x="1" y="134"/>
                    <a:pt x="1" y="170"/>
                    <a:pt x="1" y="206"/>
                  </a:cubicBezTo>
                  <a:lnTo>
                    <a:pt x="1" y="277"/>
                  </a:lnTo>
                  <a:cubicBezTo>
                    <a:pt x="1" y="312"/>
                    <a:pt x="1" y="348"/>
                    <a:pt x="37" y="383"/>
                  </a:cubicBezTo>
                  <a:lnTo>
                    <a:pt x="179" y="561"/>
                  </a:lnTo>
                  <a:cubicBezTo>
                    <a:pt x="214" y="597"/>
                    <a:pt x="214" y="597"/>
                    <a:pt x="250" y="597"/>
                  </a:cubicBezTo>
                  <a:cubicBezTo>
                    <a:pt x="286" y="633"/>
                    <a:pt x="321" y="633"/>
                    <a:pt x="357" y="633"/>
                  </a:cubicBezTo>
                  <a:lnTo>
                    <a:pt x="428" y="633"/>
                  </a:lnTo>
                  <a:cubicBezTo>
                    <a:pt x="463" y="633"/>
                    <a:pt x="499" y="633"/>
                    <a:pt x="499" y="597"/>
                  </a:cubicBezTo>
                  <a:lnTo>
                    <a:pt x="570" y="561"/>
                  </a:lnTo>
                  <a:cubicBezTo>
                    <a:pt x="570" y="526"/>
                    <a:pt x="606" y="490"/>
                    <a:pt x="606" y="455"/>
                  </a:cubicBezTo>
                  <a:lnTo>
                    <a:pt x="606" y="383"/>
                  </a:lnTo>
                  <a:cubicBezTo>
                    <a:pt x="570" y="348"/>
                    <a:pt x="570" y="312"/>
                    <a:pt x="535" y="277"/>
                  </a:cubicBezTo>
                  <a:lnTo>
                    <a:pt x="392" y="99"/>
                  </a:lnTo>
                  <a:cubicBezTo>
                    <a:pt x="392" y="63"/>
                    <a:pt x="357" y="63"/>
                    <a:pt x="321" y="28"/>
                  </a:cubicBezTo>
                  <a:lnTo>
                    <a:pt x="250" y="28"/>
                  </a:lnTo>
                  <a:cubicBezTo>
                    <a:pt x="232" y="10"/>
                    <a:pt x="214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8"/>
            <p:cNvSpPr/>
            <p:nvPr/>
          </p:nvSpPr>
          <p:spPr>
            <a:xfrm>
              <a:off x="6471550" y="1557825"/>
              <a:ext cx="11575" cy="9800"/>
            </a:xfrm>
            <a:custGeom>
              <a:avLst/>
              <a:gdLst/>
              <a:ahLst/>
              <a:cxnLst/>
              <a:rect l="l" t="t" r="r" b="b"/>
              <a:pathLst>
                <a:path w="463" h="392" extrusionOk="0">
                  <a:moveTo>
                    <a:pt x="249" y="0"/>
                  </a:moveTo>
                  <a:cubicBezTo>
                    <a:pt x="36" y="36"/>
                    <a:pt x="0" y="321"/>
                    <a:pt x="214" y="392"/>
                  </a:cubicBezTo>
                  <a:cubicBezTo>
                    <a:pt x="427" y="356"/>
                    <a:pt x="463" y="71"/>
                    <a:pt x="249" y="0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8"/>
            <p:cNvSpPr/>
            <p:nvPr/>
          </p:nvSpPr>
          <p:spPr>
            <a:xfrm>
              <a:off x="6648550" y="1588950"/>
              <a:ext cx="12475" cy="8925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50" y="1"/>
                  </a:moveTo>
                  <a:cubicBezTo>
                    <a:pt x="36" y="1"/>
                    <a:pt x="1" y="321"/>
                    <a:pt x="250" y="356"/>
                  </a:cubicBezTo>
                  <a:cubicBezTo>
                    <a:pt x="463" y="356"/>
                    <a:pt x="499" y="36"/>
                    <a:pt x="250" y="1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8"/>
            <p:cNvSpPr/>
            <p:nvPr/>
          </p:nvSpPr>
          <p:spPr>
            <a:xfrm>
              <a:off x="6839175" y="1612900"/>
              <a:ext cx="11925" cy="8175"/>
            </a:xfrm>
            <a:custGeom>
              <a:avLst/>
              <a:gdLst/>
              <a:ahLst/>
              <a:cxnLst/>
              <a:rect l="l" t="t" r="r" b="b"/>
              <a:pathLst>
                <a:path w="477" h="327" extrusionOk="0">
                  <a:moveTo>
                    <a:pt x="210" y="1"/>
                  </a:moveTo>
                  <a:cubicBezTo>
                    <a:pt x="23" y="1"/>
                    <a:pt x="0" y="324"/>
                    <a:pt x="204" y="324"/>
                  </a:cubicBezTo>
                  <a:cubicBezTo>
                    <a:pt x="216" y="325"/>
                    <a:pt x="227" y="326"/>
                    <a:pt x="238" y="326"/>
                  </a:cubicBezTo>
                  <a:cubicBezTo>
                    <a:pt x="455" y="326"/>
                    <a:pt x="476" y="3"/>
                    <a:pt x="239" y="3"/>
                  </a:cubicBezTo>
                  <a:cubicBezTo>
                    <a:pt x="229" y="2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8"/>
            <p:cNvSpPr/>
            <p:nvPr/>
          </p:nvSpPr>
          <p:spPr>
            <a:xfrm>
              <a:off x="6960775" y="1700375"/>
              <a:ext cx="19600" cy="20925"/>
            </a:xfrm>
            <a:custGeom>
              <a:avLst/>
              <a:gdLst/>
              <a:ahLst/>
              <a:cxnLst/>
              <a:rect l="l" t="t" r="r" b="b"/>
              <a:pathLst>
                <a:path w="784" h="837" extrusionOk="0">
                  <a:moveTo>
                    <a:pt x="268" y="0"/>
                  </a:moveTo>
                  <a:cubicBezTo>
                    <a:pt x="250" y="0"/>
                    <a:pt x="232" y="9"/>
                    <a:pt x="214" y="27"/>
                  </a:cubicBezTo>
                  <a:cubicBezTo>
                    <a:pt x="179" y="27"/>
                    <a:pt x="143" y="62"/>
                    <a:pt x="107" y="98"/>
                  </a:cubicBezTo>
                  <a:lnTo>
                    <a:pt x="36" y="134"/>
                  </a:lnTo>
                  <a:cubicBezTo>
                    <a:pt x="1" y="169"/>
                    <a:pt x="1" y="240"/>
                    <a:pt x="1" y="311"/>
                  </a:cubicBezTo>
                  <a:lnTo>
                    <a:pt x="1" y="383"/>
                  </a:lnTo>
                  <a:cubicBezTo>
                    <a:pt x="1" y="454"/>
                    <a:pt x="1" y="489"/>
                    <a:pt x="72" y="525"/>
                  </a:cubicBezTo>
                  <a:lnTo>
                    <a:pt x="214" y="703"/>
                  </a:lnTo>
                  <a:cubicBezTo>
                    <a:pt x="214" y="738"/>
                    <a:pt x="250" y="774"/>
                    <a:pt x="321" y="774"/>
                  </a:cubicBezTo>
                  <a:cubicBezTo>
                    <a:pt x="357" y="810"/>
                    <a:pt x="392" y="810"/>
                    <a:pt x="428" y="810"/>
                  </a:cubicBezTo>
                  <a:cubicBezTo>
                    <a:pt x="446" y="827"/>
                    <a:pt x="463" y="836"/>
                    <a:pt x="481" y="836"/>
                  </a:cubicBezTo>
                  <a:cubicBezTo>
                    <a:pt x="499" y="836"/>
                    <a:pt x="517" y="827"/>
                    <a:pt x="534" y="810"/>
                  </a:cubicBezTo>
                  <a:cubicBezTo>
                    <a:pt x="606" y="810"/>
                    <a:pt x="641" y="774"/>
                    <a:pt x="677" y="774"/>
                  </a:cubicBezTo>
                  <a:lnTo>
                    <a:pt x="712" y="703"/>
                  </a:lnTo>
                  <a:cubicBezTo>
                    <a:pt x="748" y="667"/>
                    <a:pt x="784" y="596"/>
                    <a:pt x="784" y="525"/>
                  </a:cubicBezTo>
                  <a:lnTo>
                    <a:pt x="784" y="454"/>
                  </a:lnTo>
                  <a:cubicBezTo>
                    <a:pt x="748" y="418"/>
                    <a:pt x="748" y="347"/>
                    <a:pt x="712" y="311"/>
                  </a:cubicBezTo>
                  <a:lnTo>
                    <a:pt x="570" y="134"/>
                  </a:lnTo>
                  <a:cubicBezTo>
                    <a:pt x="534" y="98"/>
                    <a:pt x="499" y="62"/>
                    <a:pt x="463" y="62"/>
                  </a:cubicBezTo>
                  <a:cubicBezTo>
                    <a:pt x="428" y="27"/>
                    <a:pt x="357" y="27"/>
                    <a:pt x="321" y="27"/>
                  </a:cubicBezTo>
                  <a:cubicBezTo>
                    <a:pt x="303" y="9"/>
                    <a:pt x="285" y="0"/>
                    <a:pt x="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8"/>
            <p:cNvSpPr/>
            <p:nvPr/>
          </p:nvSpPr>
          <p:spPr>
            <a:xfrm>
              <a:off x="6995475" y="2080850"/>
              <a:ext cx="15150" cy="12475"/>
            </a:xfrm>
            <a:custGeom>
              <a:avLst/>
              <a:gdLst/>
              <a:ahLst/>
              <a:cxnLst/>
              <a:rect l="l" t="t" r="r" b="b"/>
              <a:pathLst>
                <a:path w="606" h="499" extrusionOk="0">
                  <a:moveTo>
                    <a:pt x="321" y="1"/>
                  </a:moveTo>
                  <a:cubicBezTo>
                    <a:pt x="36" y="1"/>
                    <a:pt x="0" y="428"/>
                    <a:pt x="285" y="499"/>
                  </a:cubicBezTo>
                  <a:cubicBezTo>
                    <a:pt x="570" y="463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8"/>
            <p:cNvSpPr/>
            <p:nvPr/>
          </p:nvSpPr>
          <p:spPr>
            <a:xfrm>
              <a:off x="5535775" y="1730700"/>
              <a:ext cx="323800" cy="489825"/>
            </a:xfrm>
            <a:custGeom>
              <a:avLst/>
              <a:gdLst/>
              <a:ahLst/>
              <a:cxnLst/>
              <a:rect l="l" t="t" r="r" b="b"/>
              <a:pathLst>
                <a:path w="12952" h="19593" extrusionOk="0">
                  <a:moveTo>
                    <a:pt x="7366" y="0"/>
                  </a:moveTo>
                  <a:cubicBezTo>
                    <a:pt x="5712" y="0"/>
                    <a:pt x="4050" y="175"/>
                    <a:pt x="2455" y="379"/>
                  </a:cubicBezTo>
                  <a:lnTo>
                    <a:pt x="1850" y="451"/>
                  </a:lnTo>
                  <a:cubicBezTo>
                    <a:pt x="1530" y="451"/>
                    <a:pt x="1246" y="557"/>
                    <a:pt x="1032" y="771"/>
                  </a:cubicBezTo>
                  <a:cubicBezTo>
                    <a:pt x="712" y="1162"/>
                    <a:pt x="1032" y="1731"/>
                    <a:pt x="1281" y="2123"/>
                  </a:cubicBezTo>
                  <a:lnTo>
                    <a:pt x="5266" y="7638"/>
                  </a:lnTo>
                  <a:cubicBezTo>
                    <a:pt x="5586" y="8029"/>
                    <a:pt x="5835" y="8492"/>
                    <a:pt x="5978" y="9025"/>
                  </a:cubicBezTo>
                  <a:cubicBezTo>
                    <a:pt x="6120" y="9986"/>
                    <a:pt x="5408" y="10876"/>
                    <a:pt x="4732" y="11623"/>
                  </a:cubicBezTo>
                  <a:lnTo>
                    <a:pt x="961" y="15821"/>
                  </a:lnTo>
                  <a:cubicBezTo>
                    <a:pt x="498" y="16355"/>
                    <a:pt x="0" y="17174"/>
                    <a:pt x="427" y="17707"/>
                  </a:cubicBezTo>
                  <a:cubicBezTo>
                    <a:pt x="641" y="17956"/>
                    <a:pt x="961" y="18099"/>
                    <a:pt x="1281" y="18170"/>
                  </a:cubicBezTo>
                  <a:cubicBezTo>
                    <a:pt x="4768" y="18846"/>
                    <a:pt x="8291" y="19344"/>
                    <a:pt x="11849" y="19557"/>
                  </a:cubicBezTo>
                  <a:cubicBezTo>
                    <a:pt x="11908" y="19581"/>
                    <a:pt x="11966" y="19592"/>
                    <a:pt x="12022" y="19592"/>
                  </a:cubicBezTo>
                  <a:cubicBezTo>
                    <a:pt x="12300" y="19592"/>
                    <a:pt x="12513" y="19320"/>
                    <a:pt x="12453" y="19024"/>
                  </a:cubicBezTo>
                  <a:lnTo>
                    <a:pt x="12880" y="2123"/>
                  </a:lnTo>
                  <a:cubicBezTo>
                    <a:pt x="12952" y="1731"/>
                    <a:pt x="12880" y="1340"/>
                    <a:pt x="12667" y="1020"/>
                  </a:cubicBezTo>
                  <a:cubicBezTo>
                    <a:pt x="12453" y="771"/>
                    <a:pt x="12169" y="628"/>
                    <a:pt x="11849" y="557"/>
                  </a:cubicBezTo>
                  <a:cubicBezTo>
                    <a:pt x="10400" y="148"/>
                    <a:pt x="8886" y="0"/>
                    <a:pt x="7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8"/>
            <p:cNvSpPr/>
            <p:nvPr/>
          </p:nvSpPr>
          <p:spPr>
            <a:xfrm>
              <a:off x="7102225" y="1903125"/>
              <a:ext cx="364725" cy="459200"/>
            </a:xfrm>
            <a:custGeom>
              <a:avLst/>
              <a:gdLst/>
              <a:ahLst/>
              <a:cxnLst/>
              <a:rect l="l" t="t" r="r" b="b"/>
              <a:pathLst>
                <a:path w="14589" h="18368" extrusionOk="0">
                  <a:moveTo>
                    <a:pt x="7045" y="0"/>
                  </a:moveTo>
                  <a:cubicBezTo>
                    <a:pt x="6169" y="0"/>
                    <a:pt x="5291" y="45"/>
                    <a:pt x="4412" y="136"/>
                  </a:cubicBezTo>
                  <a:cubicBezTo>
                    <a:pt x="4056" y="136"/>
                    <a:pt x="3701" y="243"/>
                    <a:pt x="3416" y="421"/>
                  </a:cubicBezTo>
                  <a:cubicBezTo>
                    <a:pt x="3096" y="705"/>
                    <a:pt x="2918" y="1097"/>
                    <a:pt x="2847" y="1524"/>
                  </a:cubicBezTo>
                  <a:cubicBezTo>
                    <a:pt x="2135" y="4157"/>
                    <a:pt x="1566" y="6861"/>
                    <a:pt x="1210" y="9565"/>
                  </a:cubicBezTo>
                  <a:cubicBezTo>
                    <a:pt x="1139" y="10099"/>
                    <a:pt x="996" y="10632"/>
                    <a:pt x="890" y="11166"/>
                  </a:cubicBezTo>
                  <a:cubicBezTo>
                    <a:pt x="498" y="12838"/>
                    <a:pt x="0" y="14546"/>
                    <a:pt x="107" y="16147"/>
                  </a:cubicBezTo>
                  <a:cubicBezTo>
                    <a:pt x="107" y="16468"/>
                    <a:pt x="214" y="16752"/>
                    <a:pt x="391" y="17037"/>
                  </a:cubicBezTo>
                  <a:cubicBezTo>
                    <a:pt x="641" y="17215"/>
                    <a:pt x="925" y="17322"/>
                    <a:pt x="1210" y="17357"/>
                  </a:cubicBezTo>
                  <a:cubicBezTo>
                    <a:pt x="2170" y="17505"/>
                    <a:pt x="6091" y="18367"/>
                    <a:pt x="8559" y="18367"/>
                  </a:cubicBezTo>
                  <a:cubicBezTo>
                    <a:pt x="9660" y="18367"/>
                    <a:pt x="10472" y="18196"/>
                    <a:pt x="10603" y="17713"/>
                  </a:cubicBezTo>
                  <a:cubicBezTo>
                    <a:pt x="10674" y="17179"/>
                    <a:pt x="10568" y="16610"/>
                    <a:pt x="10319" y="16147"/>
                  </a:cubicBezTo>
                  <a:lnTo>
                    <a:pt x="8540" y="12020"/>
                  </a:lnTo>
                  <a:cubicBezTo>
                    <a:pt x="8148" y="11308"/>
                    <a:pt x="7935" y="10490"/>
                    <a:pt x="7863" y="9707"/>
                  </a:cubicBezTo>
                  <a:cubicBezTo>
                    <a:pt x="7863" y="7999"/>
                    <a:pt x="9216" y="6683"/>
                    <a:pt x="10461" y="5580"/>
                  </a:cubicBezTo>
                  <a:lnTo>
                    <a:pt x="13877" y="2520"/>
                  </a:lnTo>
                  <a:cubicBezTo>
                    <a:pt x="14197" y="2235"/>
                    <a:pt x="14588" y="1773"/>
                    <a:pt x="14410" y="1346"/>
                  </a:cubicBezTo>
                  <a:cubicBezTo>
                    <a:pt x="14232" y="1061"/>
                    <a:pt x="13912" y="883"/>
                    <a:pt x="13592" y="848"/>
                  </a:cubicBezTo>
                  <a:cubicBezTo>
                    <a:pt x="11451" y="287"/>
                    <a:pt x="9256" y="0"/>
                    <a:pt x="7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aveikslėli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256" y="2285213"/>
            <a:ext cx="725487" cy="573074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771" y="2194909"/>
            <a:ext cx="658266" cy="64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8"/>
          <p:cNvSpPr/>
          <p:nvPr/>
        </p:nvSpPr>
        <p:spPr>
          <a:xfrm rot="10800000">
            <a:off x="4650171" y="383870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8"/>
          <p:cNvSpPr/>
          <p:nvPr/>
        </p:nvSpPr>
        <p:spPr>
          <a:xfrm rot="10800000">
            <a:off x="1011396" y="983535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8"/>
          <p:cNvSpPr/>
          <p:nvPr/>
        </p:nvSpPr>
        <p:spPr>
          <a:xfrm rot="10800000">
            <a:off x="1450527" y="352198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4565530" y="1106056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800" dirty="0" err="1">
                <a:latin typeface="Comic Sans MS" panose="030F0702030302020204" pitchFamily="66" charset="0"/>
              </a:rPr>
              <a:t>P</a:t>
            </a:r>
            <a:r>
              <a:rPr lang="en-GB" sz="4800" dirty="0" smtClean="0">
                <a:latin typeface="Comic Sans MS" panose="030F0702030302020204" pitchFamily="66" charset="0"/>
              </a:rPr>
              <a:t>ROBLEMA</a:t>
            </a:r>
            <a:endParaRPr sz="4800" dirty="0">
              <a:latin typeface="Comic Sans MS" panose="030F0702030302020204" pitchFamily="66" charset="0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1241037" y="1234737"/>
            <a:ext cx="3167823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lt-LT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Mokiniams </a:t>
            </a:r>
            <a:r>
              <a:rPr lang="lt-LT" dirty="0">
                <a:solidFill>
                  <a:srgbClr val="FFFFFF"/>
                </a:solidFill>
                <a:latin typeface="Comic Sans MS" panose="030F0702030302020204" pitchFamily="66" charset="0"/>
              </a:rPr>
              <a:t>trūksta žinių, noro ir motyvacijos švarinti gamtą, spręsti iškilusias problemas, susijusias su klimato kaitos poveikiu, vartotojiškumu, plastiko naudojimu. Mokiniai per mažai juda ir aktyviai leidžia laisvalaikį gryname ore. </a:t>
            </a:r>
            <a:endParaRPr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4565530" y="1911729"/>
            <a:ext cx="3819356" cy="2570311"/>
            <a:chOff x="461700" y="914175"/>
            <a:chExt cx="4140223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9" name="Google Shape;1609;p48"/>
            <p:cNvGrpSpPr/>
            <p:nvPr/>
          </p:nvGrpSpPr>
          <p:grpSpPr>
            <a:xfrm>
              <a:off x="1265900" y="1228637"/>
              <a:ext cx="2557102" cy="2327803"/>
              <a:chOff x="876400" y="238125"/>
              <a:chExt cx="5642325" cy="5169450"/>
            </a:xfrm>
          </p:grpSpPr>
          <p:sp>
            <p:nvSpPr>
              <p:cNvPr id="1610" name="Google Shape;1610;p48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8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8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8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48"/>
            <p:cNvSpPr/>
            <p:nvPr/>
          </p:nvSpPr>
          <p:spPr>
            <a:xfrm>
              <a:off x="2064748" y="2203151"/>
              <a:ext cx="943931" cy="422161"/>
            </a:xfrm>
            <a:custGeom>
              <a:avLst/>
              <a:gdLst/>
              <a:ahLst/>
              <a:cxnLst/>
              <a:rect l="l" t="t" r="r" b="b"/>
              <a:pathLst>
                <a:path w="23947" h="10710" extrusionOk="0">
                  <a:moveTo>
                    <a:pt x="7916" y="1"/>
                  </a:moveTo>
                  <a:cubicBezTo>
                    <a:pt x="5606" y="1"/>
                    <a:pt x="3289" y="89"/>
                    <a:pt x="961" y="320"/>
                  </a:cubicBezTo>
                  <a:cubicBezTo>
                    <a:pt x="606" y="356"/>
                    <a:pt x="214" y="427"/>
                    <a:pt x="72" y="747"/>
                  </a:cubicBezTo>
                  <a:cubicBezTo>
                    <a:pt x="1" y="996"/>
                    <a:pt x="36" y="1281"/>
                    <a:pt x="179" y="1494"/>
                  </a:cubicBezTo>
                  <a:cubicBezTo>
                    <a:pt x="997" y="2846"/>
                    <a:pt x="2954" y="3451"/>
                    <a:pt x="3239" y="4981"/>
                  </a:cubicBezTo>
                  <a:cubicBezTo>
                    <a:pt x="3452" y="6191"/>
                    <a:pt x="2456" y="7258"/>
                    <a:pt x="2207" y="8468"/>
                  </a:cubicBezTo>
                  <a:cubicBezTo>
                    <a:pt x="2064" y="9108"/>
                    <a:pt x="2207" y="9856"/>
                    <a:pt x="2776" y="10140"/>
                  </a:cubicBezTo>
                  <a:cubicBezTo>
                    <a:pt x="3012" y="10258"/>
                    <a:pt x="3272" y="10327"/>
                    <a:pt x="3536" y="10327"/>
                  </a:cubicBezTo>
                  <a:cubicBezTo>
                    <a:pt x="3591" y="10327"/>
                    <a:pt x="3646" y="10324"/>
                    <a:pt x="3701" y="10318"/>
                  </a:cubicBezTo>
                  <a:cubicBezTo>
                    <a:pt x="9928" y="10460"/>
                    <a:pt x="16119" y="10567"/>
                    <a:pt x="22346" y="10710"/>
                  </a:cubicBezTo>
                  <a:cubicBezTo>
                    <a:pt x="22523" y="10710"/>
                    <a:pt x="22701" y="10674"/>
                    <a:pt x="22879" y="10638"/>
                  </a:cubicBezTo>
                  <a:cubicBezTo>
                    <a:pt x="23555" y="10425"/>
                    <a:pt x="23591" y="9429"/>
                    <a:pt x="23199" y="8824"/>
                  </a:cubicBezTo>
                  <a:cubicBezTo>
                    <a:pt x="22844" y="8219"/>
                    <a:pt x="22239" y="7792"/>
                    <a:pt x="21883" y="7187"/>
                  </a:cubicBezTo>
                  <a:cubicBezTo>
                    <a:pt x="21029" y="5621"/>
                    <a:pt x="22346" y="3807"/>
                    <a:pt x="23520" y="2455"/>
                  </a:cubicBezTo>
                  <a:cubicBezTo>
                    <a:pt x="23733" y="2241"/>
                    <a:pt x="23875" y="1957"/>
                    <a:pt x="23911" y="1672"/>
                  </a:cubicBezTo>
                  <a:cubicBezTo>
                    <a:pt x="23947" y="996"/>
                    <a:pt x="23022" y="711"/>
                    <a:pt x="22346" y="676"/>
                  </a:cubicBezTo>
                  <a:cubicBezTo>
                    <a:pt x="17534" y="387"/>
                    <a:pt x="12739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265302" y="2302364"/>
              <a:ext cx="187982" cy="179901"/>
            </a:xfrm>
            <a:custGeom>
              <a:avLst/>
              <a:gdLst/>
              <a:ahLst/>
              <a:cxnLst/>
              <a:rect l="l" t="t" r="r" b="b"/>
              <a:pathLst>
                <a:path w="4769" h="4564" extrusionOk="0">
                  <a:moveTo>
                    <a:pt x="3487" y="0"/>
                  </a:moveTo>
                  <a:cubicBezTo>
                    <a:pt x="2418" y="0"/>
                    <a:pt x="1344" y="240"/>
                    <a:pt x="250" y="721"/>
                  </a:cubicBezTo>
                  <a:cubicBezTo>
                    <a:pt x="143" y="792"/>
                    <a:pt x="36" y="898"/>
                    <a:pt x="1" y="1041"/>
                  </a:cubicBezTo>
                  <a:cubicBezTo>
                    <a:pt x="1" y="1112"/>
                    <a:pt x="36" y="1183"/>
                    <a:pt x="108" y="1254"/>
                  </a:cubicBezTo>
                  <a:cubicBezTo>
                    <a:pt x="147" y="1313"/>
                    <a:pt x="207" y="1339"/>
                    <a:pt x="284" y="1339"/>
                  </a:cubicBezTo>
                  <a:cubicBezTo>
                    <a:pt x="346" y="1339"/>
                    <a:pt x="419" y="1322"/>
                    <a:pt x="499" y="1290"/>
                  </a:cubicBezTo>
                  <a:cubicBezTo>
                    <a:pt x="1139" y="1076"/>
                    <a:pt x="1815" y="898"/>
                    <a:pt x="2456" y="756"/>
                  </a:cubicBezTo>
                  <a:cubicBezTo>
                    <a:pt x="2963" y="676"/>
                    <a:pt x="3470" y="636"/>
                    <a:pt x="3992" y="636"/>
                  </a:cubicBezTo>
                  <a:cubicBezTo>
                    <a:pt x="4166" y="636"/>
                    <a:pt x="4342" y="640"/>
                    <a:pt x="4520" y="649"/>
                  </a:cubicBezTo>
                  <a:cubicBezTo>
                    <a:pt x="4540" y="660"/>
                    <a:pt x="4561" y="664"/>
                    <a:pt x="4581" y="664"/>
                  </a:cubicBezTo>
                  <a:cubicBezTo>
                    <a:pt x="4629" y="664"/>
                    <a:pt x="4672" y="639"/>
                    <a:pt x="4697" y="614"/>
                  </a:cubicBezTo>
                  <a:cubicBezTo>
                    <a:pt x="4697" y="578"/>
                    <a:pt x="4733" y="507"/>
                    <a:pt x="4769" y="436"/>
                  </a:cubicBezTo>
                  <a:cubicBezTo>
                    <a:pt x="4769" y="400"/>
                    <a:pt x="4769" y="329"/>
                    <a:pt x="4697" y="222"/>
                  </a:cubicBezTo>
                  <a:cubicBezTo>
                    <a:pt x="4662" y="151"/>
                    <a:pt x="4626" y="116"/>
                    <a:pt x="4555" y="80"/>
                  </a:cubicBezTo>
                  <a:cubicBezTo>
                    <a:pt x="4199" y="27"/>
                    <a:pt x="3844" y="0"/>
                    <a:pt x="3487" y="0"/>
                  </a:cubicBezTo>
                  <a:close/>
                  <a:moveTo>
                    <a:pt x="2604" y="956"/>
                  </a:moveTo>
                  <a:cubicBezTo>
                    <a:pt x="2568" y="956"/>
                    <a:pt x="2530" y="960"/>
                    <a:pt x="2491" y="970"/>
                  </a:cubicBezTo>
                  <a:cubicBezTo>
                    <a:pt x="2420" y="970"/>
                    <a:pt x="2385" y="970"/>
                    <a:pt x="2349" y="1005"/>
                  </a:cubicBezTo>
                  <a:cubicBezTo>
                    <a:pt x="2349" y="1041"/>
                    <a:pt x="2314" y="1076"/>
                    <a:pt x="2314" y="1112"/>
                  </a:cubicBezTo>
                  <a:cubicBezTo>
                    <a:pt x="2314" y="1148"/>
                    <a:pt x="2314" y="1183"/>
                    <a:pt x="2314" y="1219"/>
                  </a:cubicBezTo>
                  <a:cubicBezTo>
                    <a:pt x="2314" y="1254"/>
                    <a:pt x="2314" y="1290"/>
                    <a:pt x="2314" y="1325"/>
                  </a:cubicBezTo>
                  <a:cubicBezTo>
                    <a:pt x="2349" y="1824"/>
                    <a:pt x="2349" y="2286"/>
                    <a:pt x="2349" y="2784"/>
                  </a:cubicBezTo>
                  <a:cubicBezTo>
                    <a:pt x="2349" y="3247"/>
                    <a:pt x="2349" y="3745"/>
                    <a:pt x="2314" y="4243"/>
                  </a:cubicBezTo>
                  <a:cubicBezTo>
                    <a:pt x="2349" y="4314"/>
                    <a:pt x="2349" y="4385"/>
                    <a:pt x="2385" y="4457"/>
                  </a:cubicBezTo>
                  <a:cubicBezTo>
                    <a:pt x="2420" y="4528"/>
                    <a:pt x="2527" y="4563"/>
                    <a:pt x="2669" y="4563"/>
                  </a:cubicBezTo>
                  <a:cubicBezTo>
                    <a:pt x="2741" y="4528"/>
                    <a:pt x="2812" y="4492"/>
                    <a:pt x="2847" y="4457"/>
                  </a:cubicBezTo>
                  <a:cubicBezTo>
                    <a:pt x="2918" y="4385"/>
                    <a:pt x="2954" y="4314"/>
                    <a:pt x="2954" y="4243"/>
                  </a:cubicBezTo>
                  <a:cubicBezTo>
                    <a:pt x="2954" y="3745"/>
                    <a:pt x="2990" y="3247"/>
                    <a:pt x="2990" y="2784"/>
                  </a:cubicBezTo>
                  <a:cubicBezTo>
                    <a:pt x="2990" y="2286"/>
                    <a:pt x="2954" y="1788"/>
                    <a:pt x="2918" y="1290"/>
                  </a:cubicBezTo>
                  <a:cubicBezTo>
                    <a:pt x="2918" y="1219"/>
                    <a:pt x="2883" y="1112"/>
                    <a:pt x="2847" y="1041"/>
                  </a:cubicBezTo>
                  <a:cubicBezTo>
                    <a:pt x="2795" y="989"/>
                    <a:pt x="2705" y="956"/>
                    <a:pt x="2604" y="9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75670" y="2318131"/>
              <a:ext cx="152940" cy="164726"/>
            </a:xfrm>
            <a:custGeom>
              <a:avLst/>
              <a:gdLst/>
              <a:ahLst/>
              <a:cxnLst/>
              <a:rect l="l" t="t" r="r" b="b"/>
              <a:pathLst>
                <a:path w="3880" h="4179" extrusionOk="0">
                  <a:moveTo>
                    <a:pt x="357" y="0"/>
                  </a:moveTo>
                  <a:cubicBezTo>
                    <a:pt x="286" y="0"/>
                    <a:pt x="214" y="36"/>
                    <a:pt x="143" y="71"/>
                  </a:cubicBezTo>
                  <a:cubicBezTo>
                    <a:pt x="108" y="107"/>
                    <a:pt x="37" y="178"/>
                    <a:pt x="37" y="285"/>
                  </a:cubicBezTo>
                  <a:cubicBezTo>
                    <a:pt x="1" y="605"/>
                    <a:pt x="1" y="925"/>
                    <a:pt x="1" y="1281"/>
                  </a:cubicBezTo>
                  <a:cubicBezTo>
                    <a:pt x="37" y="1601"/>
                    <a:pt x="37" y="1957"/>
                    <a:pt x="108" y="2277"/>
                  </a:cubicBezTo>
                  <a:cubicBezTo>
                    <a:pt x="143" y="2598"/>
                    <a:pt x="179" y="2918"/>
                    <a:pt x="250" y="3203"/>
                  </a:cubicBezTo>
                  <a:cubicBezTo>
                    <a:pt x="321" y="3523"/>
                    <a:pt x="392" y="3772"/>
                    <a:pt x="463" y="3985"/>
                  </a:cubicBezTo>
                  <a:cubicBezTo>
                    <a:pt x="499" y="4021"/>
                    <a:pt x="535" y="4092"/>
                    <a:pt x="570" y="4128"/>
                  </a:cubicBezTo>
                  <a:cubicBezTo>
                    <a:pt x="621" y="4153"/>
                    <a:pt x="671" y="4178"/>
                    <a:pt x="709" y="4178"/>
                  </a:cubicBezTo>
                  <a:cubicBezTo>
                    <a:pt x="724" y="4178"/>
                    <a:pt x="738" y="4174"/>
                    <a:pt x="748" y="4163"/>
                  </a:cubicBezTo>
                  <a:cubicBezTo>
                    <a:pt x="819" y="4163"/>
                    <a:pt x="855" y="4128"/>
                    <a:pt x="890" y="4057"/>
                  </a:cubicBezTo>
                  <a:cubicBezTo>
                    <a:pt x="926" y="3985"/>
                    <a:pt x="962" y="3950"/>
                    <a:pt x="962" y="3879"/>
                  </a:cubicBezTo>
                  <a:cubicBezTo>
                    <a:pt x="997" y="3807"/>
                    <a:pt x="997" y="3736"/>
                    <a:pt x="997" y="3665"/>
                  </a:cubicBezTo>
                  <a:cubicBezTo>
                    <a:pt x="997" y="3594"/>
                    <a:pt x="997" y="3558"/>
                    <a:pt x="997" y="3523"/>
                  </a:cubicBezTo>
                  <a:cubicBezTo>
                    <a:pt x="962" y="3381"/>
                    <a:pt x="926" y="3238"/>
                    <a:pt x="890" y="3060"/>
                  </a:cubicBezTo>
                  <a:lnTo>
                    <a:pt x="819" y="2598"/>
                  </a:lnTo>
                  <a:cubicBezTo>
                    <a:pt x="1638" y="2491"/>
                    <a:pt x="2420" y="2313"/>
                    <a:pt x="3168" y="2135"/>
                  </a:cubicBezTo>
                  <a:cubicBezTo>
                    <a:pt x="3168" y="2420"/>
                    <a:pt x="3203" y="2669"/>
                    <a:pt x="3203" y="2954"/>
                  </a:cubicBezTo>
                  <a:lnTo>
                    <a:pt x="3239" y="3736"/>
                  </a:lnTo>
                  <a:cubicBezTo>
                    <a:pt x="3239" y="3843"/>
                    <a:pt x="3310" y="3950"/>
                    <a:pt x="3346" y="4021"/>
                  </a:cubicBezTo>
                  <a:cubicBezTo>
                    <a:pt x="3417" y="4092"/>
                    <a:pt x="3523" y="4128"/>
                    <a:pt x="3595" y="4128"/>
                  </a:cubicBezTo>
                  <a:lnTo>
                    <a:pt x="3666" y="4128"/>
                  </a:lnTo>
                  <a:cubicBezTo>
                    <a:pt x="3701" y="4092"/>
                    <a:pt x="3737" y="4057"/>
                    <a:pt x="3772" y="4021"/>
                  </a:cubicBezTo>
                  <a:cubicBezTo>
                    <a:pt x="3808" y="3985"/>
                    <a:pt x="3808" y="3950"/>
                    <a:pt x="3844" y="3914"/>
                  </a:cubicBezTo>
                  <a:cubicBezTo>
                    <a:pt x="3879" y="3879"/>
                    <a:pt x="3879" y="3807"/>
                    <a:pt x="3879" y="3736"/>
                  </a:cubicBezTo>
                  <a:cubicBezTo>
                    <a:pt x="3844" y="3203"/>
                    <a:pt x="3844" y="2633"/>
                    <a:pt x="3808" y="2100"/>
                  </a:cubicBezTo>
                  <a:cubicBezTo>
                    <a:pt x="3772" y="1530"/>
                    <a:pt x="3701" y="961"/>
                    <a:pt x="3630" y="392"/>
                  </a:cubicBezTo>
                  <a:cubicBezTo>
                    <a:pt x="3630" y="285"/>
                    <a:pt x="3595" y="178"/>
                    <a:pt x="3523" y="143"/>
                  </a:cubicBezTo>
                  <a:cubicBezTo>
                    <a:pt x="3452" y="71"/>
                    <a:pt x="3417" y="36"/>
                    <a:pt x="3346" y="36"/>
                  </a:cubicBezTo>
                  <a:cubicBezTo>
                    <a:pt x="3274" y="36"/>
                    <a:pt x="3203" y="71"/>
                    <a:pt x="3132" y="178"/>
                  </a:cubicBezTo>
                  <a:cubicBezTo>
                    <a:pt x="3061" y="249"/>
                    <a:pt x="3025" y="356"/>
                    <a:pt x="3025" y="463"/>
                  </a:cubicBezTo>
                  <a:cubicBezTo>
                    <a:pt x="3025" y="641"/>
                    <a:pt x="3025" y="819"/>
                    <a:pt x="3061" y="961"/>
                  </a:cubicBezTo>
                  <a:cubicBezTo>
                    <a:pt x="3061" y="1139"/>
                    <a:pt x="3096" y="1281"/>
                    <a:pt x="3096" y="1459"/>
                  </a:cubicBezTo>
                  <a:cubicBezTo>
                    <a:pt x="2705" y="1566"/>
                    <a:pt x="2314" y="1637"/>
                    <a:pt x="1922" y="1708"/>
                  </a:cubicBezTo>
                  <a:cubicBezTo>
                    <a:pt x="1495" y="1779"/>
                    <a:pt x="1104" y="1851"/>
                    <a:pt x="748" y="1886"/>
                  </a:cubicBezTo>
                  <a:cubicBezTo>
                    <a:pt x="713" y="1673"/>
                    <a:pt x="713" y="1459"/>
                    <a:pt x="677" y="1246"/>
                  </a:cubicBezTo>
                  <a:cubicBezTo>
                    <a:pt x="677" y="1032"/>
                    <a:pt x="677" y="783"/>
                    <a:pt x="677" y="570"/>
                  </a:cubicBezTo>
                  <a:cubicBezTo>
                    <a:pt x="677" y="534"/>
                    <a:pt x="677" y="498"/>
                    <a:pt x="677" y="427"/>
                  </a:cubicBezTo>
                  <a:cubicBezTo>
                    <a:pt x="641" y="356"/>
                    <a:pt x="641" y="285"/>
                    <a:pt x="606" y="214"/>
                  </a:cubicBezTo>
                  <a:cubicBezTo>
                    <a:pt x="570" y="178"/>
                    <a:pt x="535" y="107"/>
                    <a:pt x="499" y="71"/>
                  </a:cubicBezTo>
                  <a:cubicBezTo>
                    <a:pt x="463" y="36"/>
                    <a:pt x="392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649578" y="2316712"/>
              <a:ext cx="158537" cy="173949"/>
            </a:xfrm>
            <a:custGeom>
              <a:avLst/>
              <a:gdLst/>
              <a:ahLst/>
              <a:cxnLst/>
              <a:rect l="l" t="t" r="r" b="b"/>
              <a:pathLst>
                <a:path w="4022" h="4413" extrusionOk="0">
                  <a:moveTo>
                    <a:pt x="2243" y="1"/>
                  </a:moveTo>
                  <a:cubicBezTo>
                    <a:pt x="2100" y="1"/>
                    <a:pt x="1958" y="1"/>
                    <a:pt x="1780" y="36"/>
                  </a:cubicBezTo>
                  <a:cubicBezTo>
                    <a:pt x="1602" y="36"/>
                    <a:pt x="1424" y="72"/>
                    <a:pt x="1211" y="72"/>
                  </a:cubicBezTo>
                  <a:cubicBezTo>
                    <a:pt x="1033" y="107"/>
                    <a:pt x="855" y="143"/>
                    <a:pt x="677" y="143"/>
                  </a:cubicBezTo>
                  <a:cubicBezTo>
                    <a:pt x="499" y="179"/>
                    <a:pt x="321" y="214"/>
                    <a:pt x="214" y="250"/>
                  </a:cubicBezTo>
                  <a:cubicBezTo>
                    <a:pt x="143" y="250"/>
                    <a:pt x="72" y="321"/>
                    <a:pt x="37" y="357"/>
                  </a:cubicBezTo>
                  <a:cubicBezTo>
                    <a:pt x="37" y="392"/>
                    <a:pt x="1" y="463"/>
                    <a:pt x="1" y="534"/>
                  </a:cubicBezTo>
                  <a:cubicBezTo>
                    <a:pt x="1" y="606"/>
                    <a:pt x="37" y="677"/>
                    <a:pt x="72" y="748"/>
                  </a:cubicBezTo>
                  <a:cubicBezTo>
                    <a:pt x="143" y="784"/>
                    <a:pt x="214" y="855"/>
                    <a:pt x="286" y="855"/>
                  </a:cubicBezTo>
                  <a:cubicBezTo>
                    <a:pt x="250" y="1068"/>
                    <a:pt x="250" y="1246"/>
                    <a:pt x="250" y="1460"/>
                  </a:cubicBezTo>
                  <a:cubicBezTo>
                    <a:pt x="214" y="1673"/>
                    <a:pt x="214" y="1887"/>
                    <a:pt x="179" y="2064"/>
                  </a:cubicBezTo>
                  <a:cubicBezTo>
                    <a:pt x="72" y="2100"/>
                    <a:pt x="1" y="2207"/>
                    <a:pt x="1" y="2349"/>
                  </a:cubicBezTo>
                  <a:cubicBezTo>
                    <a:pt x="1" y="2456"/>
                    <a:pt x="37" y="2563"/>
                    <a:pt x="143" y="2634"/>
                  </a:cubicBezTo>
                  <a:cubicBezTo>
                    <a:pt x="143" y="2990"/>
                    <a:pt x="108" y="3310"/>
                    <a:pt x="143" y="3666"/>
                  </a:cubicBezTo>
                  <a:cubicBezTo>
                    <a:pt x="143" y="3915"/>
                    <a:pt x="179" y="4093"/>
                    <a:pt x="286" y="4235"/>
                  </a:cubicBezTo>
                  <a:cubicBezTo>
                    <a:pt x="428" y="4342"/>
                    <a:pt x="570" y="4413"/>
                    <a:pt x="819" y="4413"/>
                  </a:cubicBezTo>
                  <a:cubicBezTo>
                    <a:pt x="1211" y="4413"/>
                    <a:pt x="1602" y="4377"/>
                    <a:pt x="2029" y="4306"/>
                  </a:cubicBezTo>
                  <a:cubicBezTo>
                    <a:pt x="2456" y="4199"/>
                    <a:pt x="2883" y="4093"/>
                    <a:pt x="3310" y="3986"/>
                  </a:cubicBezTo>
                  <a:cubicBezTo>
                    <a:pt x="3381" y="3950"/>
                    <a:pt x="3452" y="3950"/>
                    <a:pt x="3523" y="3915"/>
                  </a:cubicBezTo>
                  <a:cubicBezTo>
                    <a:pt x="3595" y="3879"/>
                    <a:pt x="3701" y="3808"/>
                    <a:pt x="3773" y="3772"/>
                  </a:cubicBezTo>
                  <a:cubicBezTo>
                    <a:pt x="3844" y="3737"/>
                    <a:pt x="3915" y="3701"/>
                    <a:pt x="3950" y="3666"/>
                  </a:cubicBezTo>
                  <a:cubicBezTo>
                    <a:pt x="3986" y="3630"/>
                    <a:pt x="4022" y="3594"/>
                    <a:pt x="4022" y="3559"/>
                  </a:cubicBezTo>
                  <a:cubicBezTo>
                    <a:pt x="4022" y="3488"/>
                    <a:pt x="4022" y="3417"/>
                    <a:pt x="3950" y="3381"/>
                  </a:cubicBezTo>
                  <a:cubicBezTo>
                    <a:pt x="3915" y="3345"/>
                    <a:pt x="3879" y="3310"/>
                    <a:pt x="3808" y="3310"/>
                  </a:cubicBezTo>
                  <a:cubicBezTo>
                    <a:pt x="3773" y="3292"/>
                    <a:pt x="3737" y="3283"/>
                    <a:pt x="3701" y="3283"/>
                  </a:cubicBezTo>
                  <a:cubicBezTo>
                    <a:pt x="3666" y="3283"/>
                    <a:pt x="3630" y="3292"/>
                    <a:pt x="3595" y="3310"/>
                  </a:cubicBezTo>
                  <a:cubicBezTo>
                    <a:pt x="3488" y="3310"/>
                    <a:pt x="3417" y="3310"/>
                    <a:pt x="3346" y="3345"/>
                  </a:cubicBezTo>
                  <a:cubicBezTo>
                    <a:pt x="3203" y="3381"/>
                    <a:pt x="2990" y="3417"/>
                    <a:pt x="2776" y="3452"/>
                  </a:cubicBezTo>
                  <a:cubicBezTo>
                    <a:pt x="2563" y="3488"/>
                    <a:pt x="2349" y="3523"/>
                    <a:pt x="2100" y="3594"/>
                  </a:cubicBezTo>
                  <a:cubicBezTo>
                    <a:pt x="1851" y="3630"/>
                    <a:pt x="1638" y="3666"/>
                    <a:pt x="1389" y="3666"/>
                  </a:cubicBezTo>
                  <a:cubicBezTo>
                    <a:pt x="1175" y="3701"/>
                    <a:pt x="997" y="3701"/>
                    <a:pt x="819" y="3701"/>
                  </a:cubicBezTo>
                  <a:cubicBezTo>
                    <a:pt x="819" y="3345"/>
                    <a:pt x="819" y="2990"/>
                    <a:pt x="855" y="2634"/>
                  </a:cubicBezTo>
                  <a:cubicBezTo>
                    <a:pt x="1211" y="2598"/>
                    <a:pt x="1531" y="2563"/>
                    <a:pt x="1851" y="2527"/>
                  </a:cubicBezTo>
                  <a:cubicBezTo>
                    <a:pt x="2171" y="2491"/>
                    <a:pt x="2492" y="2456"/>
                    <a:pt x="2812" y="2420"/>
                  </a:cubicBezTo>
                  <a:cubicBezTo>
                    <a:pt x="2990" y="2420"/>
                    <a:pt x="3132" y="2385"/>
                    <a:pt x="3203" y="2313"/>
                  </a:cubicBezTo>
                  <a:cubicBezTo>
                    <a:pt x="3310" y="2242"/>
                    <a:pt x="3346" y="2171"/>
                    <a:pt x="3310" y="2100"/>
                  </a:cubicBezTo>
                  <a:cubicBezTo>
                    <a:pt x="3203" y="1993"/>
                    <a:pt x="3061" y="1922"/>
                    <a:pt x="2954" y="1851"/>
                  </a:cubicBezTo>
                  <a:cubicBezTo>
                    <a:pt x="2812" y="1815"/>
                    <a:pt x="2670" y="1780"/>
                    <a:pt x="2527" y="1780"/>
                  </a:cubicBezTo>
                  <a:cubicBezTo>
                    <a:pt x="2349" y="1780"/>
                    <a:pt x="2100" y="1815"/>
                    <a:pt x="1780" y="1851"/>
                  </a:cubicBezTo>
                  <a:cubicBezTo>
                    <a:pt x="1495" y="1887"/>
                    <a:pt x="1175" y="1922"/>
                    <a:pt x="890" y="1958"/>
                  </a:cubicBezTo>
                  <a:lnTo>
                    <a:pt x="926" y="1424"/>
                  </a:lnTo>
                  <a:cubicBezTo>
                    <a:pt x="926" y="1210"/>
                    <a:pt x="962" y="1033"/>
                    <a:pt x="962" y="855"/>
                  </a:cubicBezTo>
                  <a:cubicBezTo>
                    <a:pt x="962" y="855"/>
                    <a:pt x="962" y="855"/>
                    <a:pt x="962" y="819"/>
                  </a:cubicBezTo>
                  <a:lnTo>
                    <a:pt x="962" y="784"/>
                  </a:lnTo>
                  <a:cubicBezTo>
                    <a:pt x="1104" y="748"/>
                    <a:pt x="1246" y="748"/>
                    <a:pt x="1389" y="748"/>
                  </a:cubicBezTo>
                  <a:cubicBezTo>
                    <a:pt x="1567" y="712"/>
                    <a:pt x="1709" y="712"/>
                    <a:pt x="1887" y="677"/>
                  </a:cubicBezTo>
                  <a:cubicBezTo>
                    <a:pt x="2029" y="677"/>
                    <a:pt x="2171" y="641"/>
                    <a:pt x="2349" y="641"/>
                  </a:cubicBezTo>
                  <a:cubicBezTo>
                    <a:pt x="2492" y="641"/>
                    <a:pt x="2598" y="606"/>
                    <a:pt x="2705" y="606"/>
                  </a:cubicBezTo>
                  <a:cubicBezTo>
                    <a:pt x="2812" y="606"/>
                    <a:pt x="2883" y="570"/>
                    <a:pt x="2954" y="534"/>
                  </a:cubicBezTo>
                  <a:cubicBezTo>
                    <a:pt x="3025" y="463"/>
                    <a:pt x="3061" y="392"/>
                    <a:pt x="3025" y="321"/>
                  </a:cubicBezTo>
                  <a:cubicBezTo>
                    <a:pt x="2919" y="179"/>
                    <a:pt x="2776" y="107"/>
                    <a:pt x="2634" y="36"/>
                  </a:cubicBezTo>
                  <a:cubicBezTo>
                    <a:pt x="2527" y="1"/>
                    <a:pt x="2385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917487" y="1464003"/>
              <a:ext cx="294567" cy="498907"/>
            </a:xfrm>
            <a:custGeom>
              <a:avLst/>
              <a:gdLst/>
              <a:ahLst/>
              <a:cxnLst/>
              <a:rect l="l" t="t" r="r" b="b"/>
              <a:pathLst>
                <a:path w="7473" h="12657" extrusionOk="0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247091" y="1487850"/>
              <a:ext cx="378723" cy="493665"/>
            </a:xfrm>
            <a:custGeom>
              <a:avLst/>
              <a:gdLst/>
              <a:ahLst/>
              <a:cxnLst/>
              <a:rect l="l" t="t" r="r" b="b"/>
              <a:pathLst>
                <a:path w="9608" h="12524" extrusionOk="0">
                  <a:moveTo>
                    <a:pt x="5088" y="2029"/>
                  </a:moveTo>
                  <a:cubicBezTo>
                    <a:pt x="5480" y="3523"/>
                    <a:pt x="5907" y="4982"/>
                    <a:pt x="6405" y="6369"/>
                  </a:cubicBezTo>
                  <a:cubicBezTo>
                    <a:pt x="5231" y="6547"/>
                    <a:pt x="4163" y="6654"/>
                    <a:pt x="3131" y="6654"/>
                  </a:cubicBezTo>
                  <a:cubicBezTo>
                    <a:pt x="3701" y="5089"/>
                    <a:pt x="4341" y="3559"/>
                    <a:pt x="5088" y="2029"/>
                  </a:cubicBezTo>
                  <a:close/>
                  <a:moveTo>
                    <a:pt x="5586" y="0"/>
                  </a:moveTo>
                  <a:cubicBezTo>
                    <a:pt x="5480" y="0"/>
                    <a:pt x="5373" y="36"/>
                    <a:pt x="5266" y="72"/>
                  </a:cubicBezTo>
                  <a:cubicBezTo>
                    <a:pt x="5159" y="107"/>
                    <a:pt x="5088" y="143"/>
                    <a:pt x="4982" y="214"/>
                  </a:cubicBezTo>
                  <a:cubicBezTo>
                    <a:pt x="4946" y="196"/>
                    <a:pt x="4910" y="187"/>
                    <a:pt x="4870" y="187"/>
                  </a:cubicBezTo>
                  <a:cubicBezTo>
                    <a:pt x="4830" y="187"/>
                    <a:pt x="4786" y="196"/>
                    <a:pt x="4732" y="214"/>
                  </a:cubicBezTo>
                  <a:cubicBezTo>
                    <a:pt x="4626" y="214"/>
                    <a:pt x="4555" y="285"/>
                    <a:pt x="4483" y="392"/>
                  </a:cubicBezTo>
                  <a:cubicBezTo>
                    <a:pt x="3985" y="1175"/>
                    <a:pt x="3523" y="2029"/>
                    <a:pt x="3060" y="2954"/>
                  </a:cubicBezTo>
                  <a:cubicBezTo>
                    <a:pt x="2598" y="3879"/>
                    <a:pt x="2171" y="4839"/>
                    <a:pt x="1779" y="5871"/>
                  </a:cubicBezTo>
                  <a:cubicBezTo>
                    <a:pt x="1388" y="6832"/>
                    <a:pt x="1032" y="7864"/>
                    <a:pt x="712" y="8860"/>
                  </a:cubicBezTo>
                  <a:cubicBezTo>
                    <a:pt x="427" y="9856"/>
                    <a:pt x="214" y="10781"/>
                    <a:pt x="36" y="11707"/>
                  </a:cubicBezTo>
                  <a:cubicBezTo>
                    <a:pt x="0" y="11956"/>
                    <a:pt x="71" y="12169"/>
                    <a:pt x="214" y="12347"/>
                  </a:cubicBezTo>
                  <a:cubicBezTo>
                    <a:pt x="311" y="12469"/>
                    <a:pt x="441" y="12524"/>
                    <a:pt x="605" y="12524"/>
                  </a:cubicBezTo>
                  <a:cubicBezTo>
                    <a:pt x="681" y="12524"/>
                    <a:pt x="764" y="12512"/>
                    <a:pt x="854" y="12489"/>
                  </a:cubicBezTo>
                  <a:cubicBezTo>
                    <a:pt x="997" y="12489"/>
                    <a:pt x="1139" y="12383"/>
                    <a:pt x="1281" y="12169"/>
                  </a:cubicBezTo>
                  <a:cubicBezTo>
                    <a:pt x="1388" y="11956"/>
                    <a:pt x="1495" y="11742"/>
                    <a:pt x="1566" y="11493"/>
                  </a:cubicBezTo>
                  <a:cubicBezTo>
                    <a:pt x="1744" y="10924"/>
                    <a:pt x="1886" y="10354"/>
                    <a:pt x="2064" y="9821"/>
                  </a:cubicBezTo>
                  <a:cubicBezTo>
                    <a:pt x="2242" y="9287"/>
                    <a:pt x="2420" y="8718"/>
                    <a:pt x="2633" y="8148"/>
                  </a:cubicBezTo>
                  <a:cubicBezTo>
                    <a:pt x="3345" y="8113"/>
                    <a:pt x="4092" y="8077"/>
                    <a:pt x="4839" y="8006"/>
                  </a:cubicBezTo>
                  <a:cubicBezTo>
                    <a:pt x="5586" y="7971"/>
                    <a:pt x="6298" y="7864"/>
                    <a:pt x="6939" y="7757"/>
                  </a:cubicBezTo>
                  <a:cubicBezTo>
                    <a:pt x="7116" y="8291"/>
                    <a:pt x="7330" y="8825"/>
                    <a:pt x="7543" y="9323"/>
                  </a:cubicBezTo>
                  <a:cubicBezTo>
                    <a:pt x="7757" y="9856"/>
                    <a:pt x="8006" y="10354"/>
                    <a:pt x="8255" y="10853"/>
                  </a:cubicBezTo>
                  <a:cubicBezTo>
                    <a:pt x="8291" y="10959"/>
                    <a:pt x="8362" y="11066"/>
                    <a:pt x="8433" y="11173"/>
                  </a:cubicBezTo>
                  <a:cubicBezTo>
                    <a:pt x="8504" y="11280"/>
                    <a:pt x="8611" y="11386"/>
                    <a:pt x="8718" y="11493"/>
                  </a:cubicBezTo>
                  <a:cubicBezTo>
                    <a:pt x="8824" y="11600"/>
                    <a:pt x="8931" y="11671"/>
                    <a:pt x="9038" y="11742"/>
                  </a:cubicBezTo>
                  <a:cubicBezTo>
                    <a:pt x="9100" y="11784"/>
                    <a:pt x="9163" y="11801"/>
                    <a:pt x="9225" y="11801"/>
                  </a:cubicBezTo>
                  <a:cubicBezTo>
                    <a:pt x="9270" y="11801"/>
                    <a:pt x="9314" y="11792"/>
                    <a:pt x="9358" y="11778"/>
                  </a:cubicBezTo>
                  <a:cubicBezTo>
                    <a:pt x="9465" y="11742"/>
                    <a:pt x="9536" y="11635"/>
                    <a:pt x="9571" y="11529"/>
                  </a:cubicBezTo>
                  <a:cubicBezTo>
                    <a:pt x="9571" y="11386"/>
                    <a:pt x="9607" y="11244"/>
                    <a:pt x="9607" y="11066"/>
                  </a:cubicBezTo>
                  <a:cubicBezTo>
                    <a:pt x="9607" y="10924"/>
                    <a:pt x="9571" y="10746"/>
                    <a:pt x="9571" y="10604"/>
                  </a:cubicBezTo>
                  <a:cubicBezTo>
                    <a:pt x="9536" y="10426"/>
                    <a:pt x="9500" y="10319"/>
                    <a:pt x="9500" y="10248"/>
                  </a:cubicBezTo>
                  <a:cubicBezTo>
                    <a:pt x="9287" y="9785"/>
                    <a:pt x="9109" y="9323"/>
                    <a:pt x="8931" y="8860"/>
                  </a:cubicBezTo>
                  <a:cubicBezTo>
                    <a:pt x="8753" y="8398"/>
                    <a:pt x="8575" y="7899"/>
                    <a:pt x="8362" y="7437"/>
                  </a:cubicBezTo>
                  <a:cubicBezTo>
                    <a:pt x="8718" y="7259"/>
                    <a:pt x="8931" y="7117"/>
                    <a:pt x="9038" y="6939"/>
                  </a:cubicBezTo>
                  <a:cubicBezTo>
                    <a:pt x="9180" y="6761"/>
                    <a:pt x="9216" y="6583"/>
                    <a:pt x="9109" y="6334"/>
                  </a:cubicBezTo>
                  <a:cubicBezTo>
                    <a:pt x="9038" y="6156"/>
                    <a:pt x="8895" y="6049"/>
                    <a:pt x="8682" y="6014"/>
                  </a:cubicBezTo>
                  <a:cubicBezTo>
                    <a:pt x="8468" y="5978"/>
                    <a:pt x="8291" y="5978"/>
                    <a:pt x="8113" y="5978"/>
                  </a:cubicBezTo>
                  <a:lnTo>
                    <a:pt x="7970" y="6014"/>
                  </a:lnTo>
                  <a:cubicBezTo>
                    <a:pt x="7970" y="6014"/>
                    <a:pt x="7935" y="6014"/>
                    <a:pt x="7864" y="6049"/>
                  </a:cubicBezTo>
                  <a:cubicBezTo>
                    <a:pt x="7579" y="5195"/>
                    <a:pt x="7330" y="4377"/>
                    <a:pt x="7045" y="3559"/>
                  </a:cubicBezTo>
                  <a:cubicBezTo>
                    <a:pt x="6796" y="2740"/>
                    <a:pt x="6583" y="1922"/>
                    <a:pt x="6405" y="1139"/>
                  </a:cubicBezTo>
                  <a:cubicBezTo>
                    <a:pt x="6298" y="854"/>
                    <a:pt x="6191" y="676"/>
                    <a:pt x="6120" y="534"/>
                  </a:cubicBezTo>
                  <a:cubicBezTo>
                    <a:pt x="6049" y="356"/>
                    <a:pt x="5978" y="250"/>
                    <a:pt x="5907" y="178"/>
                  </a:cubicBezTo>
                  <a:cubicBezTo>
                    <a:pt x="5836" y="107"/>
                    <a:pt x="5800" y="36"/>
                    <a:pt x="5729" y="36"/>
                  </a:cubicBezTo>
                  <a:cubicBezTo>
                    <a:pt x="5693" y="0"/>
                    <a:pt x="5622" y="0"/>
                    <a:pt x="5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679062" y="1581466"/>
              <a:ext cx="329609" cy="349870"/>
            </a:xfrm>
            <a:custGeom>
              <a:avLst/>
              <a:gdLst/>
              <a:ahLst/>
              <a:cxnLst/>
              <a:rect l="l" t="t" r="r" b="b"/>
              <a:pathLst>
                <a:path w="8362" h="8876" extrusionOk="0">
                  <a:moveTo>
                    <a:pt x="7950" y="0"/>
                  </a:moveTo>
                  <a:cubicBezTo>
                    <a:pt x="7802" y="0"/>
                    <a:pt x="7655" y="69"/>
                    <a:pt x="7508" y="187"/>
                  </a:cubicBezTo>
                  <a:cubicBezTo>
                    <a:pt x="7330" y="330"/>
                    <a:pt x="7223" y="508"/>
                    <a:pt x="7116" y="721"/>
                  </a:cubicBezTo>
                  <a:cubicBezTo>
                    <a:pt x="6867" y="1219"/>
                    <a:pt x="6618" y="1753"/>
                    <a:pt x="6298" y="2358"/>
                  </a:cubicBezTo>
                  <a:cubicBezTo>
                    <a:pt x="6013" y="2927"/>
                    <a:pt x="5729" y="3496"/>
                    <a:pt x="5408" y="4030"/>
                  </a:cubicBezTo>
                  <a:cubicBezTo>
                    <a:pt x="5088" y="4599"/>
                    <a:pt x="4768" y="5133"/>
                    <a:pt x="4448" y="5631"/>
                  </a:cubicBezTo>
                  <a:cubicBezTo>
                    <a:pt x="4163" y="6129"/>
                    <a:pt x="3878" y="6521"/>
                    <a:pt x="3594" y="6876"/>
                  </a:cubicBezTo>
                  <a:cubicBezTo>
                    <a:pt x="3451" y="6521"/>
                    <a:pt x="3309" y="6094"/>
                    <a:pt x="3202" y="5631"/>
                  </a:cubicBezTo>
                  <a:cubicBezTo>
                    <a:pt x="3060" y="5169"/>
                    <a:pt x="2918" y="4706"/>
                    <a:pt x="2740" y="4243"/>
                  </a:cubicBezTo>
                  <a:cubicBezTo>
                    <a:pt x="2598" y="3745"/>
                    <a:pt x="2491" y="3283"/>
                    <a:pt x="2348" y="2820"/>
                  </a:cubicBezTo>
                  <a:cubicBezTo>
                    <a:pt x="2206" y="2358"/>
                    <a:pt x="2064" y="1966"/>
                    <a:pt x="1957" y="1611"/>
                  </a:cubicBezTo>
                  <a:cubicBezTo>
                    <a:pt x="1886" y="1468"/>
                    <a:pt x="1815" y="1326"/>
                    <a:pt x="1672" y="1184"/>
                  </a:cubicBezTo>
                  <a:cubicBezTo>
                    <a:pt x="1566" y="1006"/>
                    <a:pt x="1423" y="863"/>
                    <a:pt x="1281" y="757"/>
                  </a:cubicBezTo>
                  <a:cubicBezTo>
                    <a:pt x="1139" y="650"/>
                    <a:pt x="961" y="579"/>
                    <a:pt x="783" y="543"/>
                  </a:cubicBezTo>
                  <a:cubicBezTo>
                    <a:pt x="735" y="534"/>
                    <a:pt x="688" y="529"/>
                    <a:pt x="639" y="529"/>
                  </a:cubicBezTo>
                  <a:cubicBezTo>
                    <a:pt x="507" y="529"/>
                    <a:pt x="370" y="562"/>
                    <a:pt x="214" y="614"/>
                  </a:cubicBezTo>
                  <a:cubicBezTo>
                    <a:pt x="71" y="721"/>
                    <a:pt x="0" y="863"/>
                    <a:pt x="0" y="1041"/>
                  </a:cubicBezTo>
                  <a:cubicBezTo>
                    <a:pt x="0" y="1184"/>
                    <a:pt x="36" y="1326"/>
                    <a:pt x="107" y="1504"/>
                  </a:cubicBezTo>
                  <a:cubicBezTo>
                    <a:pt x="178" y="1646"/>
                    <a:pt x="249" y="1824"/>
                    <a:pt x="392" y="1931"/>
                  </a:cubicBezTo>
                  <a:cubicBezTo>
                    <a:pt x="498" y="2073"/>
                    <a:pt x="605" y="2180"/>
                    <a:pt x="676" y="2287"/>
                  </a:cubicBezTo>
                  <a:cubicBezTo>
                    <a:pt x="747" y="2429"/>
                    <a:pt x="854" y="2785"/>
                    <a:pt x="996" y="3247"/>
                  </a:cubicBezTo>
                  <a:cubicBezTo>
                    <a:pt x="1103" y="3745"/>
                    <a:pt x="1281" y="4279"/>
                    <a:pt x="1459" y="4884"/>
                  </a:cubicBezTo>
                  <a:cubicBezTo>
                    <a:pt x="1637" y="5453"/>
                    <a:pt x="1815" y="6023"/>
                    <a:pt x="2028" y="6627"/>
                  </a:cubicBezTo>
                  <a:cubicBezTo>
                    <a:pt x="2242" y="7197"/>
                    <a:pt x="2420" y="7695"/>
                    <a:pt x="2598" y="8086"/>
                  </a:cubicBezTo>
                  <a:cubicBezTo>
                    <a:pt x="2669" y="8229"/>
                    <a:pt x="2775" y="8406"/>
                    <a:pt x="2882" y="8549"/>
                  </a:cubicBezTo>
                  <a:cubicBezTo>
                    <a:pt x="3025" y="8727"/>
                    <a:pt x="3202" y="8833"/>
                    <a:pt x="3451" y="8869"/>
                  </a:cubicBezTo>
                  <a:cubicBezTo>
                    <a:pt x="3490" y="8873"/>
                    <a:pt x="3528" y="8876"/>
                    <a:pt x="3565" y="8876"/>
                  </a:cubicBezTo>
                  <a:cubicBezTo>
                    <a:pt x="3832" y="8876"/>
                    <a:pt x="4047" y="8759"/>
                    <a:pt x="4234" y="8478"/>
                  </a:cubicBezTo>
                  <a:cubicBezTo>
                    <a:pt x="4981" y="7517"/>
                    <a:pt x="5693" y="6450"/>
                    <a:pt x="6334" y="5275"/>
                  </a:cubicBezTo>
                  <a:cubicBezTo>
                    <a:pt x="7010" y="4101"/>
                    <a:pt x="7614" y="2820"/>
                    <a:pt x="8148" y="1468"/>
                  </a:cubicBezTo>
                  <a:cubicBezTo>
                    <a:pt x="8326" y="1077"/>
                    <a:pt x="8362" y="792"/>
                    <a:pt x="8362" y="508"/>
                  </a:cubicBezTo>
                  <a:cubicBezTo>
                    <a:pt x="8326" y="258"/>
                    <a:pt x="8219" y="81"/>
                    <a:pt x="8041" y="9"/>
                  </a:cubicBezTo>
                  <a:cubicBezTo>
                    <a:pt x="8011" y="3"/>
                    <a:pt x="7980" y="0"/>
                    <a:pt x="79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036692" y="1564477"/>
              <a:ext cx="349239" cy="382034"/>
            </a:xfrm>
            <a:custGeom>
              <a:avLst/>
              <a:gdLst/>
              <a:ahLst/>
              <a:cxnLst/>
              <a:rect l="l" t="t" r="r" b="b"/>
              <a:pathLst>
                <a:path w="8860" h="9692" extrusionOk="0">
                  <a:moveTo>
                    <a:pt x="5180" y="0"/>
                  </a:moveTo>
                  <a:cubicBezTo>
                    <a:pt x="5104" y="0"/>
                    <a:pt x="5026" y="5"/>
                    <a:pt x="4946" y="13"/>
                  </a:cubicBezTo>
                  <a:cubicBezTo>
                    <a:pt x="4661" y="13"/>
                    <a:pt x="4341" y="49"/>
                    <a:pt x="3914" y="85"/>
                  </a:cubicBezTo>
                  <a:cubicBezTo>
                    <a:pt x="3558" y="120"/>
                    <a:pt x="3131" y="156"/>
                    <a:pt x="2704" y="191"/>
                  </a:cubicBezTo>
                  <a:cubicBezTo>
                    <a:pt x="2313" y="227"/>
                    <a:pt x="1886" y="298"/>
                    <a:pt x="1495" y="369"/>
                  </a:cubicBezTo>
                  <a:cubicBezTo>
                    <a:pt x="1103" y="440"/>
                    <a:pt x="783" y="476"/>
                    <a:pt x="498" y="547"/>
                  </a:cubicBezTo>
                  <a:cubicBezTo>
                    <a:pt x="321" y="583"/>
                    <a:pt x="214" y="689"/>
                    <a:pt x="143" y="796"/>
                  </a:cubicBezTo>
                  <a:cubicBezTo>
                    <a:pt x="71" y="903"/>
                    <a:pt x="36" y="1010"/>
                    <a:pt x="36" y="1152"/>
                  </a:cubicBezTo>
                  <a:cubicBezTo>
                    <a:pt x="36" y="1330"/>
                    <a:pt x="107" y="1472"/>
                    <a:pt x="214" y="1615"/>
                  </a:cubicBezTo>
                  <a:cubicBezTo>
                    <a:pt x="356" y="1757"/>
                    <a:pt x="498" y="1864"/>
                    <a:pt x="676" y="1899"/>
                  </a:cubicBezTo>
                  <a:cubicBezTo>
                    <a:pt x="605" y="2326"/>
                    <a:pt x="570" y="2753"/>
                    <a:pt x="570" y="3216"/>
                  </a:cubicBezTo>
                  <a:cubicBezTo>
                    <a:pt x="534" y="3678"/>
                    <a:pt x="498" y="4105"/>
                    <a:pt x="463" y="4532"/>
                  </a:cubicBezTo>
                  <a:cubicBezTo>
                    <a:pt x="214" y="4639"/>
                    <a:pt x="71" y="4852"/>
                    <a:pt x="36" y="5137"/>
                  </a:cubicBezTo>
                  <a:cubicBezTo>
                    <a:pt x="0" y="5386"/>
                    <a:pt x="143" y="5600"/>
                    <a:pt x="392" y="5778"/>
                  </a:cubicBezTo>
                  <a:cubicBezTo>
                    <a:pt x="321" y="6525"/>
                    <a:pt x="321" y="7272"/>
                    <a:pt x="321" y="8019"/>
                  </a:cubicBezTo>
                  <a:cubicBezTo>
                    <a:pt x="321" y="8553"/>
                    <a:pt x="427" y="8980"/>
                    <a:pt x="676" y="9264"/>
                  </a:cubicBezTo>
                  <a:cubicBezTo>
                    <a:pt x="925" y="9549"/>
                    <a:pt x="1317" y="9691"/>
                    <a:pt x="1815" y="9691"/>
                  </a:cubicBezTo>
                  <a:cubicBezTo>
                    <a:pt x="2669" y="9691"/>
                    <a:pt x="3558" y="9620"/>
                    <a:pt x="4483" y="9442"/>
                  </a:cubicBezTo>
                  <a:cubicBezTo>
                    <a:pt x="5409" y="9229"/>
                    <a:pt x="6334" y="8980"/>
                    <a:pt x="7294" y="8695"/>
                  </a:cubicBezTo>
                  <a:cubicBezTo>
                    <a:pt x="7437" y="8660"/>
                    <a:pt x="7579" y="8624"/>
                    <a:pt x="7757" y="8553"/>
                  </a:cubicBezTo>
                  <a:cubicBezTo>
                    <a:pt x="7935" y="8446"/>
                    <a:pt x="8113" y="8375"/>
                    <a:pt x="8255" y="8268"/>
                  </a:cubicBezTo>
                  <a:cubicBezTo>
                    <a:pt x="8433" y="8197"/>
                    <a:pt x="8575" y="8090"/>
                    <a:pt x="8682" y="8019"/>
                  </a:cubicBezTo>
                  <a:cubicBezTo>
                    <a:pt x="8789" y="7912"/>
                    <a:pt x="8860" y="7841"/>
                    <a:pt x="8860" y="7806"/>
                  </a:cubicBezTo>
                  <a:cubicBezTo>
                    <a:pt x="8860" y="7628"/>
                    <a:pt x="8824" y="7521"/>
                    <a:pt x="8718" y="7414"/>
                  </a:cubicBezTo>
                  <a:cubicBezTo>
                    <a:pt x="8646" y="7307"/>
                    <a:pt x="8504" y="7272"/>
                    <a:pt x="8362" y="7236"/>
                  </a:cubicBezTo>
                  <a:cubicBezTo>
                    <a:pt x="8291" y="7219"/>
                    <a:pt x="8219" y="7210"/>
                    <a:pt x="8144" y="7210"/>
                  </a:cubicBezTo>
                  <a:cubicBezTo>
                    <a:pt x="8068" y="7210"/>
                    <a:pt x="7988" y="7219"/>
                    <a:pt x="7899" y="7236"/>
                  </a:cubicBezTo>
                  <a:cubicBezTo>
                    <a:pt x="7686" y="7236"/>
                    <a:pt x="7543" y="7272"/>
                    <a:pt x="7366" y="7307"/>
                  </a:cubicBezTo>
                  <a:cubicBezTo>
                    <a:pt x="7010" y="7379"/>
                    <a:pt x="6618" y="7450"/>
                    <a:pt x="6120" y="7557"/>
                  </a:cubicBezTo>
                  <a:cubicBezTo>
                    <a:pt x="5658" y="7663"/>
                    <a:pt x="5159" y="7734"/>
                    <a:pt x="4626" y="7841"/>
                  </a:cubicBezTo>
                  <a:cubicBezTo>
                    <a:pt x="4128" y="7912"/>
                    <a:pt x="3594" y="8019"/>
                    <a:pt x="3096" y="8055"/>
                  </a:cubicBezTo>
                  <a:cubicBezTo>
                    <a:pt x="2598" y="8126"/>
                    <a:pt x="2206" y="8126"/>
                    <a:pt x="1850" y="8126"/>
                  </a:cubicBezTo>
                  <a:cubicBezTo>
                    <a:pt x="1850" y="7343"/>
                    <a:pt x="1850" y="6560"/>
                    <a:pt x="1922" y="5778"/>
                  </a:cubicBezTo>
                  <a:cubicBezTo>
                    <a:pt x="2669" y="5706"/>
                    <a:pt x="3380" y="5635"/>
                    <a:pt x="4092" y="5564"/>
                  </a:cubicBezTo>
                  <a:cubicBezTo>
                    <a:pt x="4839" y="5493"/>
                    <a:pt x="5515" y="5386"/>
                    <a:pt x="6227" y="5315"/>
                  </a:cubicBezTo>
                  <a:cubicBezTo>
                    <a:pt x="6618" y="5315"/>
                    <a:pt x="6903" y="5208"/>
                    <a:pt x="7081" y="5101"/>
                  </a:cubicBezTo>
                  <a:cubicBezTo>
                    <a:pt x="7259" y="4924"/>
                    <a:pt x="7330" y="4781"/>
                    <a:pt x="7294" y="4639"/>
                  </a:cubicBezTo>
                  <a:cubicBezTo>
                    <a:pt x="7045" y="4354"/>
                    <a:pt x="6761" y="4176"/>
                    <a:pt x="6476" y="4070"/>
                  </a:cubicBezTo>
                  <a:cubicBezTo>
                    <a:pt x="6242" y="3982"/>
                    <a:pt x="5983" y="3918"/>
                    <a:pt x="5721" y="3918"/>
                  </a:cubicBezTo>
                  <a:cubicBezTo>
                    <a:pt x="5664" y="3918"/>
                    <a:pt x="5608" y="3921"/>
                    <a:pt x="5551" y="3927"/>
                  </a:cubicBezTo>
                  <a:cubicBezTo>
                    <a:pt x="5159" y="3927"/>
                    <a:pt x="4626" y="3998"/>
                    <a:pt x="3950" y="4070"/>
                  </a:cubicBezTo>
                  <a:cubicBezTo>
                    <a:pt x="3274" y="4105"/>
                    <a:pt x="2633" y="4176"/>
                    <a:pt x="1993" y="4283"/>
                  </a:cubicBezTo>
                  <a:lnTo>
                    <a:pt x="2064" y="3073"/>
                  </a:lnTo>
                  <a:cubicBezTo>
                    <a:pt x="2100" y="2682"/>
                    <a:pt x="2135" y="2291"/>
                    <a:pt x="2171" y="1899"/>
                  </a:cubicBezTo>
                  <a:cubicBezTo>
                    <a:pt x="2171" y="1864"/>
                    <a:pt x="2171" y="1864"/>
                    <a:pt x="2135" y="1828"/>
                  </a:cubicBezTo>
                  <a:lnTo>
                    <a:pt x="2135" y="1686"/>
                  </a:lnTo>
                  <a:cubicBezTo>
                    <a:pt x="2455" y="1650"/>
                    <a:pt x="2776" y="1650"/>
                    <a:pt x="3096" y="1615"/>
                  </a:cubicBezTo>
                  <a:cubicBezTo>
                    <a:pt x="3452" y="1579"/>
                    <a:pt x="3807" y="1543"/>
                    <a:pt x="4128" y="1508"/>
                  </a:cubicBezTo>
                  <a:cubicBezTo>
                    <a:pt x="4483" y="1472"/>
                    <a:pt x="4839" y="1437"/>
                    <a:pt x="5159" y="1437"/>
                  </a:cubicBezTo>
                  <a:cubicBezTo>
                    <a:pt x="5480" y="1401"/>
                    <a:pt x="5729" y="1365"/>
                    <a:pt x="5978" y="1330"/>
                  </a:cubicBezTo>
                  <a:cubicBezTo>
                    <a:pt x="6191" y="1330"/>
                    <a:pt x="6369" y="1259"/>
                    <a:pt x="6512" y="1152"/>
                  </a:cubicBezTo>
                  <a:cubicBezTo>
                    <a:pt x="6689" y="1045"/>
                    <a:pt x="6725" y="903"/>
                    <a:pt x="6654" y="689"/>
                  </a:cubicBezTo>
                  <a:cubicBezTo>
                    <a:pt x="6405" y="405"/>
                    <a:pt x="6156" y="227"/>
                    <a:pt x="5836" y="120"/>
                  </a:cubicBezTo>
                  <a:cubicBezTo>
                    <a:pt x="5622" y="40"/>
                    <a:pt x="5409" y="0"/>
                    <a:pt x="5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916107" y="2764962"/>
              <a:ext cx="267921" cy="293700"/>
            </a:xfrm>
            <a:custGeom>
              <a:avLst/>
              <a:gdLst/>
              <a:ahLst/>
              <a:cxnLst/>
              <a:rect l="l" t="t" r="r" b="b"/>
              <a:pathLst>
                <a:path w="6797" h="7451" extrusionOk="0">
                  <a:moveTo>
                    <a:pt x="3971" y="1"/>
                  </a:moveTo>
                  <a:cubicBezTo>
                    <a:pt x="3905" y="1"/>
                    <a:pt x="3838" y="5"/>
                    <a:pt x="3772" y="15"/>
                  </a:cubicBezTo>
                  <a:cubicBezTo>
                    <a:pt x="3594" y="15"/>
                    <a:pt x="3309" y="15"/>
                    <a:pt x="3025" y="50"/>
                  </a:cubicBezTo>
                  <a:cubicBezTo>
                    <a:pt x="2740" y="86"/>
                    <a:pt x="2420" y="121"/>
                    <a:pt x="2099" y="157"/>
                  </a:cubicBezTo>
                  <a:cubicBezTo>
                    <a:pt x="1779" y="193"/>
                    <a:pt x="1459" y="228"/>
                    <a:pt x="1174" y="264"/>
                  </a:cubicBezTo>
                  <a:cubicBezTo>
                    <a:pt x="854" y="335"/>
                    <a:pt x="605" y="370"/>
                    <a:pt x="392" y="406"/>
                  </a:cubicBezTo>
                  <a:cubicBezTo>
                    <a:pt x="249" y="442"/>
                    <a:pt x="178" y="513"/>
                    <a:pt x="107" y="619"/>
                  </a:cubicBezTo>
                  <a:cubicBezTo>
                    <a:pt x="71" y="691"/>
                    <a:pt x="36" y="797"/>
                    <a:pt x="36" y="904"/>
                  </a:cubicBezTo>
                  <a:cubicBezTo>
                    <a:pt x="36" y="1011"/>
                    <a:pt x="71" y="1153"/>
                    <a:pt x="178" y="1260"/>
                  </a:cubicBezTo>
                  <a:cubicBezTo>
                    <a:pt x="285" y="1367"/>
                    <a:pt x="392" y="1438"/>
                    <a:pt x="498" y="1438"/>
                  </a:cubicBezTo>
                  <a:cubicBezTo>
                    <a:pt x="463" y="1794"/>
                    <a:pt x="463" y="2114"/>
                    <a:pt x="427" y="2470"/>
                  </a:cubicBezTo>
                  <a:cubicBezTo>
                    <a:pt x="392" y="2825"/>
                    <a:pt x="392" y="3146"/>
                    <a:pt x="356" y="3502"/>
                  </a:cubicBezTo>
                  <a:cubicBezTo>
                    <a:pt x="142" y="3573"/>
                    <a:pt x="36" y="3715"/>
                    <a:pt x="0" y="3929"/>
                  </a:cubicBezTo>
                  <a:cubicBezTo>
                    <a:pt x="0" y="4142"/>
                    <a:pt x="107" y="4320"/>
                    <a:pt x="285" y="4427"/>
                  </a:cubicBezTo>
                  <a:cubicBezTo>
                    <a:pt x="249" y="5032"/>
                    <a:pt x="249" y="5601"/>
                    <a:pt x="249" y="6170"/>
                  </a:cubicBezTo>
                  <a:cubicBezTo>
                    <a:pt x="249" y="6561"/>
                    <a:pt x="356" y="6882"/>
                    <a:pt x="534" y="7131"/>
                  </a:cubicBezTo>
                  <a:cubicBezTo>
                    <a:pt x="712" y="7344"/>
                    <a:pt x="996" y="7451"/>
                    <a:pt x="1388" y="7451"/>
                  </a:cubicBezTo>
                  <a:cubicBezTo>
                    <a:pt x="2064" y="7451"/>
                    <a:pt x="2740" y="7380"/>
                    <a:pt x="3451" y="7238"/>
                  </a:cubicBezTo>
                  <a:cubicBezTo>
                    <a:pt x="4163" y="7095"/>
                    <a:pt x="4875" y="6917"/>
                    <a:pt x="5586" y="6704"/>
                  </a:cubicBezTo>
                  <a:cubicBezTo>
                    <a:pt x="5693" y="6668"/>
                    <a:pt x="5835" y="6633"/>
                    <a:pt x="5942" y="6561"/>
                  </a:cubicBezTo>
                  <a:cubicBezTo>
                    <a:pt x="6084" y="6490"/>
                    <a:pt x="6227" y="6419"/>
                    <a:pt x="6334" y="6348"/>
                  </a:cubicBezTo>
                  <a:cubicBezTo>
                    <a:pt x="6476" y="6277"/>
                    <a:pt x="6583" y="6206"/>
                    <a:pt x="6654" y="6135"/>
                  </a:cubicBezTo>
                  <a:cubicBezTo>
                    <a:pt x="6761" y="6063"/>
                    <a:pt x="6796" y="6028"/>
                    <a:pt x="6796" y="5992"/>
                  </a:cubicBezTo>
                  <a:cubicBezTo>
                    <a:pt x="6796" y="5850"/>
                    <a:pt x="6761" y="5779"/>
                    <a:pt x="6689" y="5708"/>
                  </a:cubicBezTo>
                  <a:cubicBezTo>
                    <a:pt x="6618" y="5636"/>
                    <a:pt x="6547" y="5565"/>
                    <a:pt x="6405" y="5565"/>
                  </a:cubicBezTo>
                  <a:cubicBezTo>
                    <a:pt x="6369" y="5547"/>
                    <a:pt x="6316" y="5539"/>
                    <a:pt x="6253" y="5539"/>
                  </a:cubicBezTo>
                  <a:cubicBezTo>
                    <a:pt x="6191" y="5539"/>
                    <a:pt x="6120" y="5547"/>
                    <a:pt x="6049" y="5565"/>
                  </a:cubicBezTo>
                  <a:cubicBezTo>
                    <a:pt x="5907" y="5565"/>
                    <a:pt x="5764" y="5565"/>
                    <a:pt x="5658" y="5601"/>
                  </a:cubicBezTo>
                  <a:cubicBezTo>
                    <a:pt x="5408" y="5672"/>
                    <a:pt x="5088" y="5743"/>
                    <a:pt x="4697" y="5814"/>
                  </a:cubicBezTo>
                  <a:cubicBezTo>
                    <a:pt x="4341" y="5885"/>
                    <a:pt x="3950" y="5957"/>
                    <a:pt x="3558" y="6028"/>
                  </a:cubicBezTo>
                  <a:cubicBezTo>
                    <a:pt x="3167" y="6099"/>
                    <a:pt x="2775" y="6135"/>
                    <a:pt x="2384" y="6206"/>
                  </a:cubicBezTo>
                  <a:cubicBezTo>
                    <a:pt x="1993" y="6241"/>
                    <a:pt x="1672" y="6241"/>
                    <a:pt x="1423" y="6241"/>
                  </a:cubicBezTo>
                  <a:cubicBezTo>
                    <a:pt x="1423" y="5636"/>
                    <a:pt x="1423" y="5032"/>
                    <a:pt x="1459" y="4462"/>
                  </a:cubicBezTo>
                  <a:cubicBezTo>
                    <a:pt x="2028" y="4391"/>
                    <a:pt x="2598" y="4320"/>
                    <a:pt x="3167" y="4284"/>
                  </a:cubicBezTo>
                  <a:cubicBezTo>
                    <a:pt x="3701" y="4213"/>
                    <a:pt x="4234" y="4142"/>
                    <a:pt x="4768" y="4106"/>
                  </a:cubicBezTo>
                  <a:cubicBezTo>
                    <a:pt x="5088" y="4071"/>
                    <a:pt x="5302" y="4000"/>
                    <a:pt x="5444" y="3893"/>
                  </a:cubicBezTo>
                  <a:cubicBezTo>
                    <a:pt x="5586" y="3786"/>
                    <a:pt x="5622" y="3679"/>
                    <a:pt x="5586" y="3573"/>
                  </a:cubicBezTo>
                  <a:cubicBezTo>
                    <a:pt x="5408" y="3359"/>
                    <a:pt x="5195" y="3217"/>
                    <a:pt x="4981" y="3110"/>
                  </a:cubicBezTo>
                  <a:cubicBezTo>
                    <a:pt x="4732" y="3039"/>
                    <a:pt x="4519" y="3003"/>
                    <a:pt x="4270" y="3003"/>
                  </a:cubicBezTo>
                  <a:cubicBezTo>
                    <a:pt x="3950" y="3039"/>
                    <a:pt x="3558" y="3075"/>
                    <a:pt x="3025" y="3110"/>
                  </a:cubicBezTo>
                  <a:cubicBezTo>
                    <a:pt x="2526" y="3146"/>
                    <a:pt x="2028" y="3217"/>
                    <a:pt x="1530" y="3288"/>
                  </a:cubicBezTo>
                  <a:lnTo>
                    <a:pt x="1601" y="2363"/>
                  </a:lnTo>
                  <a:cubicBezTo>
                    <a:pt x="1601" y="2078"/>
                    <a:pt x="1637" y="1758"/>
                    <a:pt x="1672" y="1473"/>
                  </a:cubicBezTo>
                  <a:cubicBezTo>
                    <a:pt x="1672" y="1438"/>
                    <a:pt x="1672" y="1402"/>
                    <a:pt x="1637" y="1402"/>
                  </a:cubicBezTo>
                  <a:lnTo>
                    <a:pt x="1637" y="1296"/>
                  </a:lnTo>
                  <a:cubicBezTo>
                    <a:pt x="1886" y="1296"/>
                    <a:pt x="2135" y="1260"/>
                    <a:pt x="2384" y="1260"/>
                  </a:cubicBezTo>
                  <a:cubicBezTo>
                    <a:pt x="2669" y="1224"/>
                    <a:pt x="2918" y="1189"/>
                    <a:pt x="3167" y="1153"/>
                  </a:cubicBezTo>
                  <a:cubicBezTo>
                    <a:pt x="3451" y="1118"/>
                    <a:pt x="3701" y="1118"/>
                    <a:pt x="3950" y="1082"/>
                  </a:cubicBezTo>
                  <a:cubicBezTo>
                    <a:pt x="4199" y="1082"/>
                    <a:pt x="4412" y="1046"/>
                    <a:pt x="4590" y="1046"/>
                  </a:cubicBezTo>
                  <a:cubicBezTo>
                    <a:pt x="4768" y="1011"/>
                    <a:pt x="4910" y="975"/>
                    <a:pt x="5017" y="869"/>
                  </a:cubicBezTo>
                  <a:cubicBezTo>
                    <a:pt x="5124" y="797"/>
                    <a:pt x="5159" y="691"/>
                    <a:pt x="5124" y="513"/>
                  </a:cubicBezTo>
                  <a:cubicBezTo>
                    <a:pt x="4946" y="299"/>
                    <a:pt x="4732" y="193"/>
                    <a:pt x="4483" y="86"/>
                  </a:cubicBezTo>
                  <a:cubicBezTo>
                    <a:pt x="4327" y="34"/>
                    <a:pt x="4152" y="1"/>
                    <a:pt x="3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195179" y="2733271"/>
              <a:ext cx="290349" cy="379196"/>
            </a:xfrm>
            <a:custGeom>
              <a:avLst/>
              <a:gdLst/>
              <a:ahLst/>
              <a:cxnLst/>
              <a:rect l="l" t="t" r="r" b="b"/>
              <a:pathLst>
                <a:path w="7366" h="9620" extrusionOk="0">
                  <a:moveTo>
                    <a:pt x="3915" y="1530"/>
                  </a:moveTo>
                  <a:cubicBezTo>
                    <a:pt x="4199" y="2704"/>
                    <a:pt x="4520" y="3807"/>
                    <a:pt x="4911" y="4875"/>
                  </a:cubicBezTo>
                  <a:cubicBezTo>
                    <a:pt x="4021" y="5017"/>
                    <a:pt x="3203" y="5088"/>
                    <a:pt x="2420" y="5088"/>
                  </a:cubicBezTo>
                  <a:cubicBezTo>
                    <a:pt x="2847" y="3914"/>
                    <a:pt x="3345" y="2704"/>
                    <a:pt x="3915" y="1530"/>
                  </a:cubicBezTo>
                  <a:close/>
                  <a:moveTo>
                    <a:pt x="4306" y="0"/>
                  </a:moveTo>
                  <a:cubicBezTo>
                    <a:pt x="4199" y="0"/>
                    <a:pt x="4128" y="0"/>
                    <a:pt x="4057" y="36"/>
                  </a:cubicBezTo>
                  <a:cubicBezTo>
                    <a:pt x="3950" y="71"/>
                    <a:pt x="3879" y="107"/>
                    <a:pt x="3843" y="143"/>
                  </a:cubicBezTo>
                  <a:cubicBezTo>
                    <a:pt x="3796" y="143"/>
                    <a:pt x="3749" y="127"/>
                    <a:pt x="3701" y="127"/>
                  </a:cubicBezTo>
                  <a:cubicBezTo>
                    <a:pt x="3677" y="127"/>
                    <a:pt x="3654" y="131"/>
                    <a:pt x="3630" y="143"/>
                  </a:cubicBezTo>
                  <a:cubicBezTo>
                    <a:pt x="3559" y="143"/>
                    <a:pt x="3488" y="214"/>
                    <a:pt x="3417" y="285"/>
                  </a:cubicBezTo>
                  <a:cubicBezTo>
                    <a:pt x="3061" y="890"/>
                    <a:pt x="2705" y="1530"/>
                    <a:pt x="2349" y="2242"/>
                  </a:cubicBezTo>
                  <a:cubicBezTo>
                    <a:pt x="1993" y="2953"/>
                    <a:pt x="1673" y="3701"/>
                    <a:pt x="1353" y="4483"/>
                  </a:cubicBezTo>
                  <a:cubicBezTo>
                    <a:pt x="1068" y="5231"/>
                    <a:pt x="784" y="6013"/>
                    <a:pt x="570" y="6796"/>
                  </a:cubicBezTo>
                  <a:cubicBezTo>
                    <a:pt x="321" y="7543"/>
                    <a:pt x="143" y="8291"/>
                    <a:pt x="36" y="8967"/>
                  </a:cubicBezTo>
                  <a:cubicBezTo>
                    <a:pt x="1" y="9180"/>
                    <a:pt x="36" y="9322"/>
                    <a:pt x="143" y="9465"/>
                  </a:cubicBezTo>
                  <a:cubicBezTo>
                    <a:pt x="252" y="9573"/>
                    <a:pt x="361" y="9620"/>
                    <a:pt x="517" y="9620"/>
                  </a:cubicBezTo>
                  <a:cubicBezTo>
                    <a:pt x="565" y="9620"/>
                    <a:pt x="618" y="9615"/>
                    <a:pt x="677" y="9607"/>
                  </a:cubicBezTo>
                  <a:cubicBezTo>
                    <a:pt x="784" y="9571"/>
                    <a:pt x="855" y="9500"/>
                    <a:pt x="961" y="9322"/>
                  </a:cubicBezTo>
                  <a:cubicBezTo>
                    <a:pt x="1068" y="9180"/>
                    <a:pt x="1139" y="9002"/>
                    <a:pt x="1210" y="8789"/>
                  </a:cubicBezTo>
                  <a:cubicBezTo>
                    <a:pt x="1317" y="8362"/>
                    <a:pt x="1460" y="7935"/>
                    <a:pt x="1566" y="7543"/>
                  </a:cubicBezTo>
                  <a:cubicBezTo>
                    <a:pt x="1709" y="7116"/>
                    <a:pt x="1851" y="6689"/>
                    <a:pt x="1993" y="6227"/>
                  </a:cubicBezTo>
                  <a:cubicBezTo>
                    <a:pt x="2563" y="6227"/>
                    <a:pt x="3132" y="6191"/>
                    <a:pt x="3701" y="6156"/>
                  </a:cubicBezTo>
                  <a:cubicBezTo>
                    <a:pt x="4306" y="6085"/>
                    <a:pt x="4840" y="6013"/>
                    <a:pt x="5338" y="5942"/>
                  </a:cubicBezTo>
                  <a:cubicBezTo>
                    <a:pt x="5480" y="6369"/>
                    <a:pt x="5623" y="6761"/>
                    <a:pt x="5800" y="7152"/>
                  </a:cubicBezTo>
                  <a:cubicBezTo>
                    <a:pt x="5978" y="7543"/>
                    <a:pt x="6156" y="7935"/>
                    <a:pt x="6334" y="8326"/>
                  </a:cubicBezTo>
                  <a:cubicBezTo>
                    <a:pt x="6370" y="8397"/>
                    <a:pt x="6405" y="8468"/>
                    <a:pt x="6476" y="8575"/>
                  </a:cubicBezTo>
                  <a:cubicBezTo>
                    <a:pt x="6548" y="8646"/>
                    <a:pt x="6619" y="8753"/>
                    <a:pt x="6690" y="8824"/>
                  </a:cubicBezTo>
                  <a:cubicBezTo>
                    <a:pt x="6761" y="8895"/>
                    <a:pt x="6832" y="8967"/>
                    <a:pt x="6939" y="9002"/>
                  </a:cubicBezTo>
                  <a:cubicBezTo>
                    <a:pt x="6981" y="9044"/>
                    <a:pt x="7035" y="9061"/>
                    <a:pt x="7086" y="9061"/>
                  </a:cubicBezTo>
                  <a:cubicBezTo>
                    <a:pt x="7123" y="9061"/>
                    <a:pt x="7159" y="9053"/>
                    <a:pt x="7188" y="9038"/>
                  </a:cubicBezTo>
                  <a:cubicBezTo>
                    <a:pt x="7259" y="9002"/>
                    <a:pt x="7295" y="8931"/>
                    <a:pt x="7330" y="8824"/>
                  </a:cubicBezTo>
                  <a:cubicBezTo>
                    <a:pt x="7366" y="8718"/>
                    <a:pt x="7366" y="8611"/>
                    <a:pt x="7366" y="8504"/>
                  </a:cubicBezTo>
                  <a:cubicBezTo>
                    <a:pt x="7366" y="8362"/>
                    <a:pt x="7366" y="8255"/>
                    <a:pt x="7330" y="8113"/>
                  </a:cubicBezTo>
                  <a:cubicBezTo>
                    <a:pt x="7330" y="8006"/>
                    <a:pt x="7295" y="7899"/>
                    <a:pt x="7295" y="7864"/>
                  </a:cubicBezTo>
                  <a:cubicBezTo>
                    <a:pt x="7153" y="7508"/>
                    <a:pt x="7010" y="7152"/>
                    <a:pt x="6868" y="6796"/>
                  </a:cubicBezTo>
                  <a:cubicBezTo>
                    <a:pt x="6726" y="6440"/>
                    <a:pt x="6583" y="6049"/>
                    <a:pt x="6441" y="5693"/>
                  </a:cubicBezTo>
                  <a:cubicBezTo>
                    <a:pt x="6690" y="5551"/>
                    <a:pt x="6868" y="5444"/>
                    <a:pt x="6939" y="5302"/>
                  </a:cubicBezTo>
                  <a:cubicBezTo>
                    <a:pt x="7046" y="5195"/>
                    <a:pt x="7081" y="5053"/>
                    <a:pt x="7010" y="4875"/>
                  </a:cubicBezTo>
                  <a:cubicBezTo>
                    <a:pt x="6939" y="4733"/>
                    <a:pt x="6832" y="4626"/>
                    <a:pt x="6690" y="4626"/>
                  </a:cubicBezTo>
                  <a:cubicBezTo>
                    <a:pt x="6564" y="4601"/>
                    <a:pt x="6456" y="4575"/>
                    <a:pt x="6353" y="4575"/>
                  </a:cubicBezTo>
                  <a:cubicBezTo>
                    <a:pt x="6311" y="4575"/>
                    <a:pt x="6269" y="4580"/>
                    <a:pt x="6227" y="4590"/>
                  </a:cubicBezTo>
                  <a:lnTo>
                    <a:pt x="6121" y="4626"/>
                  </a:lnTo>
                  <a:lnTo>
                    <a:pt x="6049" y="4626"/>
                  </a:lnTo>
                  <a:cubicBezTo>
                    <a:pt x="5836" y="3985"/>
                    <a:pt x="5623" y="3345"/>
                    <a:pt x="5409" y="2704"/>
                  </a:cubicBezTo>
                  <a:cubicBezTo>
                    <a:pt x="5231" y="2100"/>
                    <a:pt x="5053" y="1459"/>
                    <a:pt x="4911" y="854"/>
                  </a:cubicBezTo>
                  <a:cubicBezTo>
                    <a:pt x="4840" y="641"/>
                    <a:pt x="4769" y="498"/>
                    <a:pt x="4697" y="392"/>
                  </a:cubicBezTo>
                  <a:cubicBezTo>
                    <a:pt x="4626" y="285"/>
                    <a:pt x="4591" y="178"/>
                    <a:pt x="4520" y="107"/>
                  </a:cubicBezTo>
                  <a:cubicBezTo>
                    <a:pt x="4484" y="71"/>
                    <a:pt x="4448" y="36"/>
                    <a:pt x="4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10751" y="2730472"/>
              <a:ext cx="300164" cy="380103"/>
            </a:xfrm>
            <a:custGeom>
              <a:avLst/>
              <a:gdLst/>
              <a:ahLst/>
              <a:cxnLst/>
              <a:rect l="l" t="t" r="r" b="b"/>
              <a:pathLst>
                <a:path w="7615" h="9643" extrusionOk="0">
                  <a:moveTo>
                    <a:pt x="3986" y="0"/>
                  </a:moveTo>
                  <a:cubicBezTo>
                    <a:pt x="3594" y="0"/>
                    <a:pt x="3167" y="36"/>
                    <a:pt x="2740" y="142"/>
                  </a:cubicBezTo>
                  <a:cubicBezTo>
                    <a:pt x="2278" y="249"/>
                    <a:pt x="1851" y="391"/>
                    <a:pt x="1424" y="605"/>
                  </a:cubicBezTo>
                  <a:cubicBezTo>
                    <a:pt x="1032" y="854"/>
                    <a:pt x="676" y="1103"/>
                    <a:pt x="392" y="1459"/>
                  </a:cubicBezTo>
                  <a:cubicBezTo>
                    <a:pt x="143" y="1779"/>
                    <a:pt x="0" y="2206"/>
                    <a:pt x="0" y="2669"/>
                  </a:cubicBezTo>
                  <a:cubicBezTo>
                    <a:pt x="0" y="2775"/>
                    <a:pt x="36" y="2918"/>
                    <a:pt x="178" y="3060"/>
                  </a:cubicBezTo>
                  <a:cubicBezTo>
                    <a:pt x="285" y="3167"/>
                    <a:pt x="392" y="3202"/>
                    <a:pt x="499" y="3202"/>
                  </a:cubicBezTo>
                  <a:cubicBezTo>
                    <a:pt x="641" y="3131"/>
                    <a:pt x="783" y="3060"/>
                    <a:pt x="854" y="2918"/>
                  </a:cubicBezTo>
                  <a:cubicBezTo>
                    <a:pt x="926" y="2775"/>
                    <a:pt x="961" y="2633"/>
                    <a:pt x="926" y="2455"/>
                  </a:cubicBezTo>
                  <a:cubicBezTo>
                    <a:pt x="1210" y="2171"/>
                    <a:pt x="1495" y="1921"/>
                    <a:pt x="1815" y="1744"/>
                  </a:cubicBezTo>
                  <a:cubicBezTo>
                    <a:pt x="2135" y="1530"/>
                    <a:pt x="2456" y="1388"/>
                    <a:pt x="2776" y="1317"/>
                  </a:cubicBezTo>
                  <a:cubicBezTo>
                    <a:pt x="3016" y="1237"/>
                    <a:pt x="3256" y="1196"/>
                    <a:pt x="3496" y="1196"/>
                  </a:cubicBezTo>
                  <a:cubicBezTo>
                    <a:pt x="3576" y="1196"/>
                    <a:pt x="3656" y="1201"/>
                    <a:pt x="3736" y="1210"/>
                  </a:cubicBezTo>
                  <a:cubicBezTo>
                    <a:pt x="4021" y="1210"/>
                    <a:pt x="4306" y="1317"/>
                    <a:pt x="4555" y="1459"/>
                  </a:cubicBezTo>
                  <a:cubicBezTo>
                    <a:pt x="4733" y="1566"/>
                    <a:pt x="4839" y="1708"/>
                    <a:pt x="4911" y="1921"/>
                  </a:cubicBezTo>
                  <a:cubicBezTo>
                    <a:pt x="5017" y="2099"/>
                    <a:pt x="5053" y="2277"/>
                    <a:pt x="5089" y="2491"/>
                  </a:cubicBezTo>
                  <a:cubicBezTo>
                    <a:pt x="5089" y="2704"/>
                    <a:pt x="5089" y="2882"/>
                    <a:pt x="5053" y="3096"/>
                  </a:cubicBezTo>
                  <a:cubicBezTo>
                    <a:pt x="5017" y="3274"/>
                    <a:pt x="4982" y="3451"/>
                    <a:pt x="4911" y="3594"/>
                  </a:cubicBezTo>
                  <a:cubicBezTo>
                    <a:pt x="4733" y="3950"/>
                    <a:pt x="4484" y="4270"/>
                    <a:pt x="4128" y="4554"/>
                  </a:cubicBezTo>
                  <a:cubicBezTo>
                    <a:pt x="3736" y="4839"/>
                    <a:pt x="3309" y="5017"/>
                    <a:pt x="2776" y="5088"/>
                  </a:cubicBezTo>
                  <a:cubicBezTo>
                    <a:pt x="2776" y="4732"/>
                    <a:pt x="2776" y="4341"/>
                    <a:pt x="2811" y="3985"/>
                  </a:cubicBezTo>
                  <a:lnTo>
                    <a:pt x="2882" y="2882"/>
                  </a:lnTo>
                  <a:cubicBezTo>
                    <a:pt x="2847" y="2633"/>
                    <a:pt x="2811" y="2455"/>
                    <a:pt x="2740" y="2348"/>
                  </a:cubicBezTo>
                  <a:cubicBezTo>
                    <a:pt x="2669" y="2206"/>
                    <a:pt x="2527" y="2135"/>
                    <a:pt x="2313" y="2099"/>
                  </a:cubicBezTo>
                  <a:cubicBezTo>
                    <a:pt x="2242" y="2099"/>
                    <a:pt x="2135" y="2135"/>
                    <a:pt x="2029" y="2206"/>
                  </a:cubicBezTo>
                  <a:cubicBezTo>
                    <a:pt x="1922" y="2242"/>
                    <a:pt x="1886" y="2348"/>
                    <a:pt x="1851" y="2455"/>
                  </a:cubicBezTo>
                  <a:cubicBezTo>
                    <a:pt x="1815" y="2918"/>
                    <a:pt x="1779" y="3416"/>
                    <a:pt x="1779" y="3985"/>
                  </a:cubicBezTo>
                  <a:lnTo>
                    <a:pt x="1708" y="5693"/>
                  </a:lnTo>
                  <a:cubicBezTo>
                    <a:pt x="1708" y="6262"/>
                    <a:pt x="1673" y="6796"/>
                    <a:pt x="1673" y="7365"/>
                  </a:cubicBezTo>
                  <a:cubicBezTo>
                    <a:pt x="1708" y="7899"/>
                    <a:pt x="1708" y="8397"/>
                    <a:pt x="1744" y="8824"/>
                  </a:cubicBezTo>
                  <a:cubicBezTo>
                    <a:pt x="1708" y="8895"/>
                    <a:pt x="1744" y="8931"/>
                    <a:pt x="1779" y="9038"/>
                  </a:cubicBezTo>
                  <a:cubicBezTo>
                    <a:pt x="1815" y="9109"/>
                    <a:pt x="1851" y="9216"/>
                    <a:pt x="1886" y="9322"/>
                  </a:cubicBezTo>
                  <a:cubicBezTo>
                    <a:pt x="1957" y="9393"/>
                    <a:pt x="1993" y="9465"/>
                    <a:pt x="2064" y="9536"/>
                  </a:cubicBezTo>
                  <a:cubicBezTo>
                    <a:pt x="2100" y="9607"/>
                    <a:pt x="2171" y="9642"/>
                    <a:pt x="2242" y="9642"/>
                  </a:cubicBezTo>
                  <a:cubicBezTo>
                    <a:pt x="2384" y="9642"/>
                    <a:pt x="2491" y="9642"/>
                    <a:pt x="2598" y="9571"/>
                  </a:cubicBezTo>
                  <a:cubicBezTo>
                    <a:pt x="2705" y="9500"/>
                    <a:pt x="2740" y="9393"/>
                    <a:pt x="2740" y="9216"/>
                  </a:cubicBezTo>
                  <a:cubicBezTo>
                    <a:pt x="2740" y="8789"/>
                    <a:pt x="2740" y="8326"/>
                    <a:pt x="2740" y="7899"/>
                  </a:cubicBezTo>
                  <a:cubicBezTo>
                    <a:pt x="2740" y="7401"/>
                    <a:pt x="2740" y="6938"/>
                    <a:pt x="2776" y="6476"/>
                  </a:cubicBezTo>
                  <a:cubicBezTo>
                    <a:pt x="3060" y="6689"/>
                    <a:pt x="3381" y="6903"/>
                    <a:pt x="3736" y="7116"/>
                  </a:cubicBezTo>
                  <a:cubicBezTo>
                    <a:pt x="4092" y="7330"/>
                    <a:pt x="4412" y="7579"/>
                    <a:pt x="4768" y="7828"/>
                  </a:cubicBezTo>
                  <a:cubicBezTo>
                    <a:pt x="5124" y="8041"/>
                    <a:pt x="5444" y="8290"/>
                    <a:pt x="5729" y="8539"/>
                  </a:cubicBezTo>
                  <a:cubicBezTo>
                    <a:pt x="6049" y="8753"/>
                    <a:pt x="6334" y="9002"/>
                    <a:pt x="6583" y="9216"/>
                  </a:cubicBezTo>
                  <a:cubicBezTo>
                    <a:pt x="6761" y="9322"/>
                    <a:pt x="6903" y="9393"/>
                    <a:pt x="7081" y="9393"/>
                  </a:cubicBezTo>
                  <a:cubicBezTo>
                    <a:pt x="7259" y="9358"/>
                    <a:pt x="7366" y="9287"/>
                    <a:pt x="7472" y="9109"/>
                  </a:cubicBezTo>
                  <a:cubicBezTo>
                    <a:pt x="7579" y="8860"/>
                    <a:pt x="7615" y="8646"/>
                    <a:pt x="7508" y="8504"/>
                  </a:cubicBezTo>
                  <a:cubicBezTo>
                    <a:pt x="7437" y="8362"/>
                    <a:pt x="7366" y="8255"/>
                    <a:pt x="7295" y="8184"/>
                  </a:cubicBezTo>
                  <a:cubicBezTo>
                    <a:pt x="6761" y="7792"/>
                    <a:pt x="6227" y="7401"/>
                    <a:pt x="5729" y="7045"/>
                  </a:cubicBezTo>
                  <a:cubicBezTo>
                    <a:pt x="5195" y="6689"/>
                    <a:pt x="4662" y="6333"/>
                    <a:pt x="4057" y="5942"/>
                  </a:cubicBezTo>
                  <a:cubicBezTo>
                    <a:pt x="4911" y="5444"/>
                    <a:pt x="5515" y="4839"/>
                    <a:pt x="5907" y="4163"/>
                  </a:cubicBezTo>
                  <a:cubicBezTo>
                    <a:pt x="6298" y="3487"/>
                    <a:pt x="6369" y="2704"/>
                    <a:pt x="6156" y="1815"/>
                  </a:cubicBezTo>
                  <a:cubicBezTo>
                    <a:pt x="6014" y="1317"/>
                    <a:pt x="5765" y="890"/>
                    <a:pt x="5409" y="534"/>
                  </a:cubicBezTo>
                  <a:cubicBezTo>
                    <a:pt x="5017" y="178"/>
                    <a:pt x="4555" y="0"/>
                    <a:pt x="3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829122" y="2787509"/>
              <a:ext cx="316996" cy="302411"/>
            </a:xfrm>
            <a:custGeom>
              <a:avLst/>
              <a:gdLst/>
              <a:ahLst/>
              <a:cxnLst/>
              <a:rect l="l" t="t" r="r" b="b"/>
              <a:pathLst>
                <a:path w="8042" h="7672" extrusionOk="0">
                  <a:moveTo>
                    <a:pt x="5776" y="0"/>
                  </a:moveTo>
                  <a:cubicBezTo>
                    <a:pt x="4015" y="0"/>
                    <a:pt x="2249" y="408"/>
                    <a:pt x="463" y="1222"/>
                  </a:cubicBezTo>
                  <a:cubicBezTo>
                    <a:pt x="249" y="1364"/>
                    <a:pt x="71" y="1542"/>
                    <a:pt x="0" y="1755"/>
                  </a:cubicBezTo>
                  <a:cubicBezTo>
                    <a:pt x="0" y="1862"/>
                    <a:pt x="71" y="2004"/>
                    <a:pt x="214" y="2147"/>
                  </a:cubicBezTo>
                  <a:cubicBezTo>
                    <a:pt x="290" y="2223"/>
                    <a:pt x="387" y="2258"/>
                    <a:pt x="504" y="2258"/>
                  </a:cubicBezTo>
                  <a:cubicBezTo>
                    <a:pt x="605" y="2258"/>
                    <a:pt x="722" y="2232"/>
                    <a:pt x="854" y="2182"/>
                  </a:cubicBezTo>
                  <a:cubicBezTo>
                    <a:pt x="1957" y="1791"/>
                    <a:pt x="3060" y="1506"/>
                    <a:pt x="4163" y="1293"/>
                  </a:cubicBezTo>
                  <a:cubicBezTo>
                    <a:pt x="4932" y="1144"/>
                    <a:pt x="5736" y="1082"/>
                    <a:pt x="6550" y="1082"/>
                  </a:cubicBezTo>
                  <a:cubicBezTo>
                    <a:pt x="6904" y="1082"/>
                    <a:pt x="7259" y="1093"/>
                    <a:pt x="7615" y="1115"/>
                  </a:cubicBezTo>
                  <a:cubicBezTo>
                    <a:pt x="7653" y="1124"/>
                    <a:pt x="7686" y="1129"/>
                    <a:pt x="7715" y="1129"/>
                  </a:cubicBezTo>
                  <a:cubicBezTo>
                    <a:pt x="7795" y="1129"/>
                    <a:pt x="7847" y="1096"/>
                    <a:pt x="7899" y="1044"/>
                  </a:cubicBezTo>
                  <a:cubicBezTo>
                    <a:pt x="7935" y="973"/>
                    <a:pt x="7970" y="866"/>
                    <a:pt x="8006" y="759"/>
                  </a:cubicBezTo>
                  <a:cubicBezTo>
                    <a:pt x="8042" y="652"/>
                    <a:pt x="8006" y="546"/>
                    <a:pt x="7935" y="403"/>
                  </a:cubicBezTo>
                  <a:cubicBezTo>
                    <a:pt x="7864" y="261"/>
                    <a:pt x="7757" y="190"/>
                    <a:pt x="7650" y="154"/>
                  </a:cubicBezTo>
                  <a:cubicBezTo>
                    <a:pt x="7026" y="52"/>
                    <a:pt x="6401" y="0"/>
                    <a:pt x="5776" y="0"/>
                  </a:cubicBezTo>
                  <a:close/>
                  <a:moveTo>
                    <a:pt x="4383" y="1600"/>
                  </a:moveTo>
                  <a:cubicBezTo>
                    <a:pt x="4327" y="1600"/>
                    <a:pt x="4266" y="1605"/>
                    <a:pt x="4199" y="1613"/>
                  </a:cubicBezTo>
                  <a:cubicBezTo>
                    <a:pt x="4092" y="1649"/>
                    <a:pt x="4021" y="1649"/>
                    <a:pt x="3985" y="1720"/>
                  </a:cubicBezTo>
                  <a:cubicBezTo>
                    <a:pt x="3950" y="1755"/>
                    <a:pt x="3914" y="1827"/>
                    <a:pt x="3914" y="1898"/>
                  </a:cubicBezTo>
                  <a:cubicBezTo>
                    <a:pt x="3914" y="1933"/>
                    <a:pt x="3914" y="2004"/>
                    <a:pt x="3914" y="2076"/>
                  </a:cubicBezTo>
                  <a:cubicBezTo>
                    <a:pt x="3914" y="2147"/>
                    <a:pt x="3914" y="2182"/>
                    <a:pt x="3914" y="2218"/>
                  </a:cubicBezTo>
                  <a:cubicBezTo>
                    <a:pt x="3950" y="3036"/>
                    <a:pt x="3950" y="3855"/>
                    <a:pt x="3950" y="4673"/>
                  </a:cubicBezTo>
                  <a:cubicBezTo>
                    <a:pt x="3950" y="5491"/>
                    <a:pt x="3950" y="6310"/>
                    <a:pt x="3950" y="7128"/>
                  </a:cubicBezTo>
                  <a:cubicBezTo>
                    <a:pt x="3950" y="7270"/>
                    <a:pt x="3985" y="7413"/>
                    <a:pt x="4057" y="7519"/>
                  </a:cubicBezTo>
                  <a:cubicBezTo>
                    <a:pt x="4086" y="7607"/>
                    <a:pt x="4211" y="7671"/>
                    <a:pt x="4374" y="7671"/>
                  </a:cubicBezTo>
                  <a:cubicBezTo>
                    <a:pt x="4409" y="7671"/>
                    <a:pt x="4446" y="7668"/>
                    <a:pt x="4483" y="7662"/>
                  </a:cubicBezTo>
                  <a:cubicBezTo>
                    <a:pt x="4626" y="7626"/>
                    <a:pt x="4733" y="7591"/>
                    <a:pt x="4804" y="7484"/>
                  </a:cubicBezTo>
                  <a:cubicBezTo>
                    <a:pt x="4910" y="7377"/>
                    <a:pt x="4946" y="7270"/>
                    <a:pt x="4946" y="7164"/>
                  </a:cubicBezTo>
                  <a:cubicBezTo>
                    <a:pt x="5017" y="6310"/>
                    <a:pt x="5053" y="5491"/>
                    <a:pt x="5053" y="4673"/>
                  </a:cubicBezTo>
                  <a:cubicBezTo>
                    <a:pt x="5053" y="3819"/>
                    <a:pt x="5017" y="3001"/>
                    <a:pt x="4946" y="2147"/>
                  </a:cubicBezTo>
                  <a:cubicBezTo>
                    <a:pt x="4946" y="2040"/>
                    <a:pt x="4875" y="1898"/>
                    <a:pt x="4768" y="1755"/>
                  </a:cubicBezTo>
                  <a:cubicBezTo>
                    <a:pt x="4687" y="1647"/>
                    <a:pt x="4564" y="1600"/>
                    <a:pt x="4383" y="16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3183954" y="2814588"/>
              <a:ext cx="255268" cy="276908"/>
            </a:xfrm>
            <a:custGeom>
              <a:avLst/>
              <a:gdLst/>
              <a:ahLst/>
              <a:cxnLst/>
              <a:rect l="l" t="t" r="r" b="b"/>
              <a:pathLst>
                <a:path w="6476" h="7025" extrusionOk="0">
                  <a:moveTo>
                    <a:pt x="570" y="1"/>
                  </a:moveTo>
                  <a:cubicBezTo>
                    <a:pt x="463" y="1"/>
                    <a:pt x="356" y="37"/>
                    <a:pt x="249" y="108"/>
                  </a:cubicBezTo>
                  <a:cubicBezTo>
                    <a:pt x="143" y="179"/>
                    <a:pt x="71" y="286"/>
                    <a:pt x="36" y="463"/>
                  </a:cubicBezTo>
                  <a:cubicBezTo>
                    <a:pt x="0" y="997"/>
                    <a:pt x="0" y="1531"/>
                    <a:pt x="0" y="2136"/>
                  </a:cubicBezTo>
                  <a:cubicBezTo>
                    <a:pt x="36" y="2705"/>
                    <a:pt x="71" y="3274"/>
                    <a:pt x="143" y="3808"/>
                  </a:cubicBezTo>
                  <a:cubicBezTo>
                    <a:pt x="214" y="4377"/>
                    <a:pt x="320" y="4911"/>
                    <a:pt x="392" y="5409"/>
                  </a:cubicBezTo>
                  <a:cubicBezTo>
                    <a:pt x="534" y="5907"/>
                    <a:pt x="641" y="6334"/>
                    <a:pt x="783" y="6726"/>
                  </a:cubicBezTo>
                  <a:cubicBezTo>
                    <a:pt x="819" y="6797"/>
                    <a:pt x="854" y="6868"/>
                    <a:pt x="961" y="6939"/>
                  </a:cubicBezTo>
                  <a:cubicBezTo>
                    <a:pt x="1039" y="6991"/>
                    <a:pt x="1117" y="7024"/>
                    <a:pt x="1195" y="7024"/>
                  </a:cubicBezTo>
                  <a:cubicBezTo>
                    <a:pt x="1224" y="7024"/>
                    <a:pt x="1253" y="7020"/>
                    <a:pt x="1281" y="7010"/>
                  </a:cubicBezTo>
                  <a:cubicBezTo>
                    <a:pt x="1388" y="6975"/>
                    <a:pt x="1459" y="6904"/>
                    <a:pt x="1495" y="6832"/>
                  </a:cubicBezTo>
                  <a:cubicBezTo>
                    <a:pt x="1566" y="6726"/>
                    <a:pt x="1601" y="6619"/>
                    <a:pt x="1601" y="6477"/>
                  </a:cubicBezTo>
                  <a:cubicBezTo>
                    <a:pt x="1637" y="6370"/>
                    <a:pt x="1637" y="6263"/>
                    <a:pt x="1637" y="6156"/>
                  </a:cubicBezTo>
                  <a:cubicBezTo>
                    <a:pt x="1637" y="6050"/>
                    <a:pt x="1637" y="5979"/>
                    <a:pt x="1637" y="5943"/>
                  </a:cubicBezTo>
                  <a:cubicBezTo>
                    <a:pt x="1566" y="5658"/>
                    <a:pt x="1530" y="5409"/>
                    <a:pt x="1495" y="5160"/>
                  </a:cubicBezTo>
                  <a:lnTo>
                    <a:pt x="1388" y="4377"/>
                  </a:lnTo>
                  <a:cubicBezTo>
                    <a:pt x="2740" y="4164"/>
                    <a:pt x="4056" y="3915"/>
                    <a:pt x="5302" y="3595"/>
                  </a:cubicBezTo>
                  <a:cubicBezTo>
                    <a:pt x="5337" y="4057"/>
                    <a:pt x="5337" y="4484"/>
                    <a:pt x="5373" y="4947"/>
                  </a:cubicBezTo>
                  <a:lnTo>
                    <a:pt x="5444" y="6263"/>
                  </a:lnTo>
                  <a:cubicBezTo>
                    <a:pt x="5444" y="6477"/>
                    <a:pt x="5515" y="6619"/>
                    <a:pt x="5622" y="6761"/>
                  </a:cubicBezTo>
                  <a:cubicBezTo>
                    <a:pt x="5764" y="6904"/>
                    <a:pt x="5871" y="6939"/>
                    <a:pt x="6013" y="6939"/>
                  </a:cubicBezTo>
                  <a:cubicBezTo>
                    <a:pt x="6049" y="6939"/>
                    <a:pt x="6085" y="6939"/>
                    <a:pt x="6120" y="6904"/>
                  </a:cubicBezTo>
                  <a:cubicBezTo>
                    <a:pt x="6191" y="6868"/>
                    <a:pt x="6262" y="6832"/>
                    <a:pt x="6298" y="6761"/>
                  </a:cubicBezTo>
                  <a:cubicBezTo>
                    <a:pt x="6369" y="6726"/>
                    <a:pt x="6405" y="6655"/>
                    <a:pt x="6440" y="6583"/>
                  </a:cubicBezTo>
                  <a:cubicBezTo>
                    <a:pt x="6476" y="6512"/>
                    <a:pt x="6476" y="6405"/>
                    <a:pt x="6476" y="6299"/>
                  </a:cubicBezTo>
                  <a:cubicBezTo>
                    <a:pt x="6476" y="5374"/>
                    <a:pt x="6440" y="4449"/>
                    <a:pt x="6369" y="3488"/>
                  </a:cubicBezTo>
                  <a:cubicBezTo>
                    <a:pt x="6334" y="2563"/>
                    <a:pt x="6227" y="1602"/>
                    <a:pt x="6085" y="641"/>
                  </a:cubicBezTo>
                  <a:cubicBezTo>
                    <a:pt x="6049" y="463"/>
                    <a:pt x="6013" y="321"/>
                    <a:pt x="5907" y="214"/>
                  </a:cubicBezTo>
                  <a:cubicBezTo>
                    <a:pt x="5800" y="108"/>
                    <a:pt x="5729" y="72"/>
                    <a:pt x="5622" y="72"/>
                  </a:cubicBezTo>
                  <a:cubicBezTo>
                    <a:pt x="5480" y="72"/>
                    <a:pt x="5373" y="143"/>
                    <a:pt x="5231" y="286"/>
                  </a:cubicBezTo>
                  <a:cubicBezTo>
                    <a:pt x="5124" y="428"/>
                    <a:pt x="5053" y="606"/>
                    <a:pt x="5053" y="784"/>
                  </a:cubicBezTo>
                  <a:cubicBezTo>
                    <a:pt x="5053" y="1068"/>
                    <a:pt x="5088" y="1353"/>
                    <a:pt x="5124" y="1638"/>
                  </a:cubicBezTo>
                  <a:cubicBezTo>
                    <a:pt x="5159" y="1887"/>
                    <a:pt x="5159" y="2171"/>
                    <a:pt x="5195" y="2420"/>
                  </a:cubicBezTo>
                  <a:cubicBezTo>
                    <a:pt x="4555" y="2598"/>
                    <a:pt x="3914" y="2741"/>
                    <a:pt x="3203" y="2883"/>
                  </a:cubicBezTo>
                  <a:cubicBezTo>
                    <a:pt x="2491" y="2990"/>
                    <a:pt x="1850" y="3096"/>
                    <a:pt x="1246" y="3168"/>
                  </a:cubicBezTo>
                  <a:cubicBezTo>
                    <a:pt x="1210" y="2776"/>
                    <a:pt x="1174" y="2420"/>
                    <a:pt x="1139" y="2065"/>
                  </a:cubicBezTo>
                  <a:cubicBezTo>
                    <a:pt x="1139" y="1709"/>
                    <a:pt x="1139" y="1353"/>
                    <a:pt x="1139" y="962"/>
                  </a:cubicBezTo>
                  <a:cubicBezTo>
                    <a:pt x="1139" y="890"/>
                    <a:pt x="1139" y="819"/>
                    <a:pt x="1103" y="713"/>
                  </a:cubicBezTo>
                  <a:cubicBezTo>
                    <a:pt x="1103" y="606"/>
                    <a:pt x="1068" y="499"/>
                    <a:pt x="997" y="392"/>
                  </a:cubicBezTo>
                  <a:cubicBezTo>
                    <a:pt x="961" y="286"/>
                    <a:pt x="890" y="179"/>
                    <a:pt x="819" y="108"/>
                  </a:cubicBezTo>
                  <a:cubicBezTo>
                    <a:pt x="747" y="37"/>
                    <a:pt x="676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48"/>
          <p:cNvSpPr/>
          <p:nvPr/>
        </p:nvSpPr>
        <p:spPr>
          <a:xfrm>
            <a:off x="7263133" y="311965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713250" y="6969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Comic Sans MS" panose="030F0702030302020204" pitchFamily="66" charset="0"/>
              </a:rPr>
              <a:t>Projekto</a:t>
            </a:r>
            <a:r>
              <a:rPr lang="lt-LT" sz="3600" dirty="0">
                <a:latin typeface="Comic Sans MS" panose="030F0702030302020204" pitchFamily="66" charset="0"/>
              </a:rPr>
              <a:t> </a:t>
            </a:r>
            <a:r>
              <a:rPr lang="lt-LT" sz="3600" dirty="0" smtClean="0">
                <a:latin typeface="Comic Sans MS" panose="030F0702030302020204" pitchFamily="66" charset="0"/>
              </a:rPr>
              <a:t>„Gyvenkime judriau, sveikiau, ekologiškiau“ tikslas</a:t>
            </a:r>
            <a:endParaRPr sz="3600" dirty="0">
              <a:latin typeface="Comic Sans MS" panose="030F0702030302020204" pitchFamily="66" charset="0"/>
            </a:endParaRPr>
          </a:p>
        </p:txBody>
      </p:sp>
      <p:sp>
        <p:nvSpPr>
          <p:cNvPr id="2155" name="Google Shape;2155;p60"/>
          <p:cNvSpPr txBox="1">
            <a:spLocks noGrp="1"/>
          </p:cNvSpPr>
          <p:nvPr>
            <p:ph type="subTitle" idx="1"/>
          </p:nvPr>
        </p:nvSpPr>
        <p:spPr>
          <a:xfrm>
            <a:off x="2532325" y="1748925"/>
            <a:ext cx="4242300" cy="2270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GB" sz="2400" dirty="0">
                <a:latin typeface="Comic Sans MS" panose="030F0702030302020204" pitchFamily="66" charset="0"/>
              </a:rPr>
              <a:t>P</a:t>
            </a:r>
            <a:r>
              <a:rPr lang="lt-LT" sz="2400" dirty="0" err="1" smtClean="0">
                <a:latin typeface="Comic Sans MS" panose="030F0702030302020204" pitchFamily="66" charset="0"/>
              </a:rPr>
              <a:t>askatinti</a:t>
            </a:r>
            <a:r>
              <a:rPr lang="lt-LT" sz="2400" dirty="0">
                <a:latin typeface="Comic Sans MS" panose="030F0702030302020204" pitchFamily="66" charset="0"/>
              </a:rPr>
              <a:t> </a:t>
            </a:r>
            <a:r>
              <a:rPr lang="lt-LT" sz="2400" dirty="0" smtClean="0">
                <a:latin typeface="Comic Sans MS" panose="030F0702030302020204" pitchFamily="66" charset="0"/>
              </a:rPr>
              <a:t>mokinius domėtis sveika gyvensena </a:t>
            </a:r>
            <a:r>
              <a:rPr lang="lt-LT" sz="2400" dirty="0">
                <a:latin typeface="Comic Sans MS" panose="030F0702030302020204" pitchFamily="66" charset="0"/>
              </a:rPr>
              <a:t>ir </a:t>
            </a:r>
            <a:r>
              <a:rPr lang="lt-LT" sz="2400" dirty="0" smtClean="0">
                <a:latin typeface="Comic Sans MS" panose="030F0702030302020204" pitchFamily="66" charset="0"/>
              </a:rPr>
              <a:t>įtraukti juos į ekologiško </a:t>
            </a:r>
            <a:r>
              <a:rPr lang="lt-LT" sz="2400" dirty="0">
                <a:latin typeface="Comic Sans MS" panose="030F0702030302020204" pitchFamily="66" charset="0"/>
              </a:rPr>
              <a:t>gyvenimo </a:t>
            </a:r>
            <a:r>
              <a:rPr lang="lt-LT" sz="2400" dirty="0" smtClean="0">
                <a:latin typeface="Comic Sans MS" panose="030F0702030302020204" pitchFamily="66" charset="0"/>
              </a:rPr>
              <a:t>būdo formavimą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sz="24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2158" name="Google Shape;2158;p6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9" name="Google Shape;2159;p6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160" name="Google Shape;2160;p6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4" name="Google Shape;2164;p60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p81"/>
          <p:cNvSpPr/>
          <p:nvPr/>
        </p:nvSpPr>
        <p:spPr>
          <a:xfrm rot="10800000">
            <a:off x="1257167" y="3147280"/>
            <a:ext cx="6135458" cy="115841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81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0" name="Google Shape;3520;p81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3521" name="Google Shape;3521;p81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1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1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1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5" name="Google Shape;3525;p81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26" name="Google Shape;3526;p81"/>
          <p:cNvSpPr txBox="1">
            <a:spLocks noGrp="1"/>
          </p:cNvSpPr>
          <p:nvPr>
            <p:ph type="subTitle" idx="1"/>
          </p:nvPr>
        </p:nvSpPr>
        <p:spPr>
          <a:xfrm>
            <a:off x="1405992" y="3575504"/>
            <a:ext cx="57570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 smtClean="0">
                <a:latin typeface="Comic Sans MS" panose="030F0702030302020204" pitchFamily="66" charset="0"/>
              </a:rPr>
              <a:t>Ąžuolų sodinimas </a:t>
            </a:r>
            <a:r>
              <a:rPr lang="lt-LT" sz="2800" dirty="0" err="1" smtClean="0">
                <a:latin typeface="Comic Sans MS" panose="030F0702030302020204" pitchFamily="66" charset="0"/>
              </a:rPr>
              <a:t>Paobelio</a:t>
            </a:r>
            <a:r>
              <a:rPr lang="lt-LT" sz="2800" dirty="0" smtClean="0">
                <a:latin typeface="Comic Sans MS" panose="030F0702030302020204" pitchFamily="66" charset="0"/>
              </a:rPr>
              <a:t> kaime su kaimo bendruomene ir Kėdainių rajono savivaldybės darbuotojais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3529" name="Google Shape;3529;p81"/>
          <p:cNvSpPr/>
          <p:nvPr/>
        </p:nvSpPr>
        <p:spPr>
          <a:xfrm rot="10800000">
            <a:off x="1110727" y="1014984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81"/>
          <p:cNvSpPr txBox="1">
            <a:spLocks noGrp="1"/>
          </p:cNvSpPr>
          <p:nvPr>
            <p:ph type="title" idx="2"/>
          </p:nvPr>
        </p:nvSpPr>
        <p:spPr>
          <a:xfrm>
            <a:off x="1067550" y="1658515"/>
            <a:ext cx="35322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Comic Sans MS" panose="030F0702030302020204" pitchFamily="66" charset="0"/>
              </a:rPr>
              <a:t>ATIDAR</a:t>
            </a:r>
            <a:r>
              <a:rPr lang="lt-LT" sz="3600" dirty="0">
                <a:latin typeface="Comic Sans MS" panose="030F0702030302020204" pitchFamily="66" charset="0"/>
              </a:rPr>
              <a:t>Y</a:t>
            </a:r>
            <a:r>
              <a:rPr lang="en" sz="3600" dirty="0" smtClean="0">
                <a:latin typeface="Comic Sans MS" panose="030F0702030302020204" pitchFamily="66" charset="0"/>
              </a:rPr>
              <a:t>MAS</a:t>
            </a:r>
            <a:endParaRPr sz="3600" dirty="0">
              <a:latin typeface="Comic Sans MS" panose="030F0702030302020204" pitchFamily="66" charset="0"/>
            </a:endParaRPr>
          </a:p>
        </p:txBody>
      </p:sp>
      <p:sp>
        <p:nvSpPr>
          <p:cNvPr id="3531" name="Google Shape;3531;p81"/>
          <p:cNvSpPr txBox="1">
            <a:spLocks noGrp="1"/>
          </p:cNvSpPr>
          <p:nvPr>
            <p:ph type="title"/>
          </p:nvPr>
        </p:nvSpPr>
        <p:spPr>
          <a:xfrm>
            <a:off x="1318205" y="1405948"/>
            <a:ext cx="31119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Comic Sans MS" panose="030F0702030302020204" pitchFamily="66" charset="0"/>
              </a:rPr>
              <a:t>PROJEKTO</a:t>
            </a:r>
            <a:endParaRPr sz="3200" dirty="0">
              <a:latin typeface="Comic Sans MS" panose="030F0702030302020204" pitchFamily="66" charset="0"/>
            </a:endParaRPr>
          </a:p>
        </p:txBody>
      </p:sp>
      <p:sp>
        <p:nvSpPr>
          <p:cNvPr id="3532" name="Google Shape;3532;p81"/>
          <p:cNvSpPr/>
          <p:nvPr/>
        </p:nvSpPr>
        <p:spPr>
          <a:xfrm>
            <a:off x="773699" y="771413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3" name="Google Shape;3533;p81"/>
          <p:cNvGrpSpPr/>
          <p:nvPr/>
        </p:nvGrpSpPr>
        <p:grpSpPr>
          <a:xfrm>
            <a:off x="4345469" y="364032"/>
            <a:ext cx="2983240" cy="2930708"/>
            <a:chOff x="4345469" y="364032"/>
            <a:chExt cx="2983240" cy="2930708"/>
          </a:xfrm>
        </p:grpSpPr>
        <p:grpSp>
          <p:nvGrpSpPr>
            <p:cNvPr id="3534" name="Google Shape;3534;p81"/>
            <p:cNvGrpSpPr/>
            <p:nvPr/>
          </p:nvGrpSpPr>
          <p:grpSpPr>
            <a:xfrm>
              <a:off x="4345469" y="364032"/>
              <a:ext cx="2983240" cy="2930708"/>
              <a:chOff x="1393325" y="2257800"/>
              <a:chExt cx="1930275" cy="1898250"/>
            </a:xfrm>
          </p:grpSpPr>
          <p:sp>
            <p:nvSpPr>
              <p:cNvPr id="3535" name="Google Shape;3535;p81"/>
              <p:cNvSpPr/>
              <p:nvPr/>
            </p:nvSpPr>
            <p:spPr>
              <a:xfrm>
                <a:off x="1887900" y="3357525"/>
                <a:ext cx="19750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5427" extrusionOk="0">
                    <a:moveTo>
                      <a:pt x="7490" y="0"/>
                    </a:moveTo>
                    <a:cubicBezTo>
                      <a:pt x="7437" y="0"/>
                      <a:pt x="7384" y="18"/>
                      <a:pt x="7330" y="54"/>
                    </a:cubicBezTo>
                    <a:cubicBezTo>
                      <a:pt x="7188" y="125"/>
                      <a:pt x="7117" y="196"/>
                      <a:pt x="7081" y="338"/>
                    </a:cubicBezTo>
                    <a:cubicBezTo>
                      <a:pt x="6974" y="623"/>
                      <a:pt x="6832" y="943"/>
                      <a:pt x="6690" y="1263"/>
                    </a:cubicBezTo>
                    <a:cubicBezTo>
                      <a:pt x="6547" y="1583"/>
                      <a:pt x="6369" y="1939"/>
                      <a:pt x="6227" y="2260"/>
                    </a:cubicBezTo>
                    <a:cubicBezTo>
                      <a:pt x="6049" y="2580"/>
                      <a:pt x="5907" y="2900"/>
                      <a:pt x="5729" y="3220"/>
                    </a:cubicBezTo>
                    <a:cubicBezTo>
                      <a:pt x="5551" y="3540"/>
                      <a:pt x="5373" y="3825"/>
                      <a:pt x="5231" y="4074"/>
                    </a:cubicBezTo>
                    <a:cubicBezTo>
                      <a:pt x="5017" y="3683"/>
                      <a:pt x="4839" y="3291"/>
                      <a:pt x="4697" y="2864"/>
                    </a:cubicBezTo>
                    <a:cubicBezTo>
                      <a:pt x="4555" y="2437"/>
                      <a:pt x="4377" y="2046"/>
                      <a:pt x="4235" y="1655"/>
                    </a:cubicBezTo>
                    <a:cubicBezTo>
                      <a:pt x="4128" y="1406"/>
                      <a:pt x="3950" y="1263"/>
                      <a:pt x="3665" y="1263"/>
                    </a:cubicBezTo>
                    <a:cubicBezTo>
                      <a:pt x="3630" y="1263"/>
                      <a:pt x="3523" y="1299"/>
                      <a:pt x="3416" y="1334"/>
                    </a:cubicBezTo>
                    <a:cubicBezTo>
                      <a:pt x="3310" y="1406"/>
                      <a:pt x="3238" y="1477"/>
                      <a:pt x="3167" y="1655"/>
                    </a:cubicBezTo>
                    <a:cubicBezTo>
                      <a:pt x="3060" y="1868"/>
                      <a:pt x="2918" y="2082"/>
                      <a:pt x="2776" y="2331"/>
                    </a:cubicBezTo>
                    <a:cubicBezTo>
                      <a:pt x="2669" y="2544"/>
                      <a:pt x="2527" y="2793"/>
                      <a:pt x="2349" y="3007"/>
                    </a:cubicBezTo>
                    <a:cubicBezTo>
                      <a:pt x="2207" y="3220"/>
                      <a:pt x="2064" y="3434"/>
                      <a:pt x="1922" y="3647"/>
                    </a:cubicBezTo>
                    <a:cubicBezTo>
                      <a:pt x="1744" y="3861"/>
                      <a:pt x="1602" y="4039"/>
                      <a:pt x="1495" y="4216"/>
                    </a:cubicBezTo>
                    <a:cubicBezTo>
                      <a:pt x="1388" y="4003"/>
                      <a:pt x="1281" y="3790"/>
                      <a:pt x="1210" y="3505"/>
                    </a:cubicBezTo>
                    <a:cubicBezTo>
                      <a:pt x="1139" y="3220"/>
                      <a:pt x="1068" y="2936"/>
                      <a:pt x="1032" y="2615"/>
                    </a:cubicBezTo>
                    <a:cubicBezTo>
                      <a:pt x="997" y="2331"/>
                      <a:pt x="961" y="2046"/>
                      <a:pt x="926" y="1761"/>
                    </a:cubicBezTo>
                    <a:cubicBezTo>
                      <a:pt x="890" y="1477"/>
                      <a:pt x="890" y="1228"/>
                      <a:pt x="854" y="979"/>
                    </a:cubicBezTo>
                    <a:cubicBezTo>
                      <a:pt x="854" y="836"/>
                      <a:pt x="783" y="694"/>
                      <a:pt x="712" y="587"/>
                    </a:cubicBezTo>
                    <a:cubicBezTo>
                      <a:pt x="605" y="480"/>
                      <a:pt x="499" y="409"/>
                      <a:pt x="321" y="409"/>
                    </a:cubicBezTo>
                    <a:cubicBezTo>
                      <a:pt x="214" y="409"/>
                      <a:pt x="143" y="409"/>
                      <a:pt x="72" y="480"/>
                    </a:cubicBezTo>
                    <a:cubicBezTo>
                      <a:pt x="36" y="552"/>
                      <a:pt x="0" y="623"/>
                      <a:pt x="0" y="730"/>
                    </a:cubicBezTo>
                    <a:cubicBezTo>
                      <a:pt x="0" y="1512"/>
                      <a:pt x="72" y="2260"/>
                      <a:pt x="178" y="3007"/>
                    </a:cubicBezTo>
                    <a:cubicBezTo>
                      <a:pt x="285" y="3754"/>
                      <a:pt x="534" y="4430"/>
                      <a:pt x="854" y="5070"/>
                    </a:cubicBezTo>
                    <a:cubicBezTo>
                      <a:pt x="961" y="5248"/>
                      <a:pt x="1103" y="5391"/>
                      <a:pt x="1317" y="5426"/>
                    </a:cubicBezTo>
                    <a:cubicBezTo>
                      <a:pt x="1353" y="5426"/>
                      <a:pt x="1424" y="5426"/>
                      <a:pt x="1495" y="5391"/>
                    </a:cubicBezTo>
                    <a:cubicBezTo>
                      <a:pt x="1566" y="5355"/>
                      <a:pt x="1637" y="5319"/>
                      <a:pt x="1708" y="5213"/>
                    </a:cubicBezTo>
                    <a:cubicBezTo>
                      <a:pt x="2100" y="4821"/>
                      <a:pt x="2420" y="4394"/>
                      <a:pt x="2740" y="3896"/>
                    </a:cubicBezTo>
                    <a:cubicBezTo>
                      <a:pt x="3060" y="3434"/>
                      <a:pt x="3381" y="2971"/>
                      <a:pt x="3630" y="2509"/>
                    </a:cubicBezTo>
                    <a:cubicBezTo>
                      <a:pt x="3808" y="3042"/>
                      <a:pt x="3986" y="3505"/>
                      <a:pt x="4199" y="3896"/>
                    </a:cubicBezTo>
                    <a:cubicBezTo>
                      <a:pt x="4377" y="4288"/>
                      <a:pt x="4590" y="4679"/>
                      <a:pt x="4804" y="5035"/>
                    </a:cubicBezTo>
                    <a:cubicBezTo>
                      <a:pt x="4875" y="5142"/>
                      <a:pt x="4946" y="5177"/>
                      <a:pt x="5017" y="5248"/>
                    </a:cubicBezTo>
                    <a:cubicBezTo>
                      <a:pt x="5089" y="5284"/>
                      <a:pt x="5160" y="5319"/>
                      <a:pt x="5266" y="5319"/>
                    </a:cubicBezTo>
                    <a:cubicBezTo>
                      <a:pt x="5444" y="5319"/>
                      <a:pt x="5587" y="5213"/>
                      <a:pt x="5729" y="4999"/>
                    </a:cubicBezTo>
                    <a:cubicBezTo>
                      <a:pt x="6227" y="4288"/>
                      <a:pt x="6619" y="3576"/>
                      <a:pt x="6974" y="2829"/>
                    </a:cubicBezTo>
                    <a:cubicBezTo>
                      <a:pt x="7330" y="2082"/>
                      <a:pt x="7615" y="1370"/>
                      <a:pt x="7864" y="730"/>
                    </a:cubicBezTo>
                    <a:cubicBezTo>
                      <a:pt x="7899" y="623"/>
                      <a:pt x="7899" y="516"/>
                      <a:pt x="7864" y="374"/>
                    </a:cubicBezTo>
                    <a:cubicBezTo>
                      <a:pt x="7828" y="231"/>
                      <a:pt x="7757" y="125"/>
                      <a:pt x="7650" y="54"/>
                    </a:cubicBezTo>
                    <a:cubicBezTo>
                      <a:pt x="7597" y="18"/>
                      <a:pt x="7544" y="0"/>
                      <a:pt x="7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81"/>
              <p:cNvSpPr/>
              <p:nvPr/>
            </p:nvSpPr>
            <p:spPr>
              <a:xfrm>
                <a:off x="2098725" y="3354050"/>
                <a:ext cx="133450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815" extrusionOk="0">
                    <a:moveTo>
                      <a:pt x="3025" y="1"/>
                    </a:moveTo>
                    <a:cubicBezTo>
                      <a:pt x="2978" y="1"/>
                      <a:pt x="2930" y="5"/>
                      <a:pt x="2882" y="15"/>
                    </a:cubicBezTo>
                    <a:cubicBezTo>
                      <a:pt x="2704" y="15"/>
                      <a:pt x="2491" y="50"/>
                      <a:pt x="2277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068" y="228"/>
                      <a:pt x="854" y="299"/>
                    </a:cubicBezTo>
                    <a:cubicBezTo>
                      <a:pt x="605" y="335"/>
                      <a:pt x="427" y="370"/>
                      <a:pt x="249" y="406"/>
                    </a:cubicBezTo>
                    <a:cubicBezTo>
                      <a:pt x="142" y="442"/>
                      <a:pt x="71" y="513"/>
                      <a:pt x="36" y="584"/>
                    </a:cubicBezTo>
                    <a:cubicBezTo>
                      <a:pt x="0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178" y="1118"/>
                      <a:pt x="285" y="1189"/>
                      <a:pt x="356" y="1189"/>
                    </a:cubicBezTo>
                    <a:cubicBezTo>
                      <a:pt x="356" y="1473"/>
                      <a:pt x="356" y="1722"/>
                      <a:pt x="320" y="2007"/>
                    </a:cubicBezTo>
                    <a:cubicBezTo>
                      <a:pt x="320" y="2256"/>
                      <a:pt x="320" y="2505"/>
                      <a:pt x="285" y="2790"/>
                    </a:cubicBezTo>
                    <a:cubicBezTo>
                      <a:pt x="142" y="2861"/>
                      <a:pt x="71" y="2968"/>
                      <a:pt x="36" y="3146"/>
                    </a:cubicBezTo>
                    <a:cubicBezTo>
                      <a:pt x="36" y="3288"/>
                      <a:pt x="107" y="3430"/>
                      <a:pt x="285" y="3502"/>
                    </a:cubicBezTo>
                    <a:cubicBezTo>
                      <a:pt x="249" y="3964"/>
                      <a:pt x="249" y="4391"/>
                      <a:pt x="285" y="4854"/>
                    </a:cubicBezTo>
                    <a:cubicBezTo>
                      <a:pt x="285" y="5174"/>
                      <a:pt x="356" y="5387"/>
                      <a:pt x="534" y="5565"/>
                    </a:cubicBezTo>
                    <a:cubicBezTo>
                      <a:pt x="676" y="5743"/>
                      <a:pt x="890" y="5814"/>
                      <a:pt x="1210" y="5814"/>
                    </a:cubicBezTo>
                    <a:cubicBezTo>
                      <a:pt x="1708" y="5779"/>
                      <a:pt x="2242" y="5743"/>
                      <a:pt x="2775" y="5601"/>
                    </a:cubicBezTo>
                    <a:cubicBezTo>
                      <a:pt x="3309" y="5458"/>
                      <a:pt x="3878" y="5316"/>
                      <a:pt x="4412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4" y="4960"/>
                      <a:pt x="4910" y="4925"/>
                      <a:pt x="4981" y="4854"/>
                    </a:cubicBezTo>
                    <a:cubicBezTo>
                      <a:pt x="5088" y="4782"/>
                      <a:pt x="5159" y="4747"/>
                      <a:pt x="5231" y="4676"/>
                    </a:cubicBezTo>
                    <a:cubicBezTo>
                      <a:pt x="5302" y="4640"/>
                      <a:pt x="5337" y="4605"/>
                      <a:pt x="5337" y="4569"/>
                    </a:cubicBezTo>
                    <a:cubicBezTo>
                      <a:pt x="5337" y="4462"/>
                      <a:pt x="5302" y="4391"/>
                      <a:pt x="5231" y="4320"/>
                    </a:cubicBezTo>
                    <a:cubicBezTo>
                      <a:pt x="5195" y="4284"/>
                      <a:pt x="5124" y="4249"/>
                      <a:pt x="5017" y="4249"/>
                    </a:cubicBezTo>
                    <a:cubicBezTo>
                      <a:pt x="4981" y="4231"/>
                      <a:pt x="4937" y="4222"/>
                      <a:pt x="4888" y="4222"/>
                    </a:cubicBezTo>
                    <a:cubicBezTo>
                      <a:pt x="4839" y="4222"/>
                      <a:pt x="4786" y="4231"/>
                      <a:pt x="4732" y="4249"/>
                    </a:cubicBezTo>
                    <a:cubicBezTo>
                      <a:pt x="4626" y="4249"/>
                      <a:pt x="4519" y="4249"/>
                      <a:pt x="4448" y="4284"/>
                    </a:cubicBezTo>
                    <a:cubicBezTo>
                      <a:pt x="4234" y="4355"/>
                      <a:pt x="3985" y="4391"/>
                      <a:pt x="3701" y="4462"/>
                    </a:cubicBezTo>
                    <a:cubicBezTo>
                      <a:pt x="3416" y="4533"/>
                      <a:pt x="3131" y="4605"/>
                      <a:pt x="2811" y="4640"/>
                    </a:cubicBezTo>
                    <a:cubicBezTo>
                      <a:pt x="2526" y="4711"/>
                      <a:pt x="2206" y="4782"/>
                      <a:pt x="1922" y="4818"/>
                    </a:cubicBezTo>
                    <a:cubicBezTo>
                      <a:pt x="1637" y="4854"/>
                      <a:pt x="1388" y="4889"/>
                      <a:pt x="1174" y="4889"/>
                    </a:cubicBezTo>
                    <a:cubicBezTo>
                      <a:pt x="1174" y="4427"/>
                      <a:pt x="1174" y="3964"/>
                      <a:pt x="1174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09" y="3217"/>
                      <a:pt x="3736" y="3146"/>
                    </a:cubicBezTo>
                    <a:cubicBezTo>
                      <a:pt x="3950" y="3110"/>
                      <a:pt x="4128" y="3075"/>
                      <a:pt x="4234" y="2968"/>
                    </a:cubicBezTo>
                    <a:cubicBezTo>
                      <a:pt x="4341" y="2897"/>
                      <a:pt x="4377" y="2790"/>
                      <a:pt x="4341" y="2719"/>
                    </a:cubicBezTo>
                    <a:cubicBezTo>
                      <a:pt x="4199" y="2576"/>
                      <a:pt x="4021" y="2470"/>
                      <a:pt x="3843" y="2399"/>
                    </a:cubicBezTo>
                    <a:cubicBezTo>
                      <a:pt x="3713" y="2346"/>
                      <a:pt x="3582" y="2313"/>
                      <a:pt x="3452" y="2313"/>
                    </a:cubicBezTo>
                    <a:cubicBezTo>
                      <a:pt x="3405" y="2313"/>
                      <a:pt x="3357" y="2318"/>
                      <a:pt x="3309" y="2327"/>
                    </a:cubicBezTo>
                    <a:cubicBezTo>
                      <a:pt x="3060" y="2327"/>
                      <a:pt x="2740" y="2363"/>
                      <a:pt x="2348" y="2434"/>
                    </a:cubicBezTo>
                    <a:cubicBezTo>
                      <a:pt x="1957" y="2470"/>
                      <a:pt x="1566" y="2541"/>
                      <a:pt x="1210" y="2576"/>
                    </a:cubicBezTo>
                    <a:lnTo>
                      <a:pt x="1210" y="1900"/>
                    </a:lnTo>
                    <a:cubicBezTo>
                      <a:pt x="1245" y="1651"/>
                      <a:pt x="1245" y="1438"/>
                      <a:pt x="1245" y="1189"/>
                    </a:cubicBezTo>
                    <a:cubicBezTo>
                      <a:pt x="1245" y="1153"/>
                      <a:pt x="1245" y="1153"/>
                      <a:pt x="1245" y="1118"/>
                    </a:cubicBezTo>
                    <a:lnTo>
                      <a:pt x="1245" y="1082"/>
                    </a:lnTo>
                    <a:cubicBezTo>
                      <a:pt x="1423" y="1046"/>
                      <a:pt x="1601" y="1011"/>
                      <a:pt x="1815" y="1011"/>
                    </a:cubicBezTo>
                    <a:cubicBezTo>
                      <a:pt x="2028" y="975"/>
                      <a:pt x="2242" y="940"/>
                      <a:pt x="2420" y="904"/>
                    </a:cubicBezTo>
                    <a:cubicBezTo>
                      <a:pt x="2633" y="904"/>
                      <a:pt x="2811" y="869"/>
                      <a:pt x="3025" y="869"/>
                    </a:cubicBezTo>
                    <a:cubicBezTo>
                      <a:pt x="3202" y="833"/>
                      <a:pt x="3380" y="797"/>
                      <a:pt x="3487" y="797"/>
                    </a:cubicBezTo>
                    <a:cubicBezTo>
                      <a:pt x="3629" y="762"/>
                      <a:pt x="3736" y="726"/>
                      <a:pt x="3843" y="655"/>
                    </a:cubicBezTo>
                    <a:cubicBezTo>
                      <a:pt x="3914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5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81"/>
              <p:cNvSpPr/>
              <p:nvPr/>
            </p:nvSpPr>
            <p:spPr>
              <a:xfrm>
                <a:off x="2342450" y="3357950"/>
                <a:ext cx="1281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766" extrusionOk="0">
                    <a:moveTo>
                      <a:pt x="4768" y="1"/>
                    </a:moveTo>
                    <a:cubicBezTo>
                      <a:pt x="4661" y="1"/>
                      <a:pt x="4555" y="37"/>
                      <a:pt x="4448" y="143"/>
                    </a:cubicBezTo>
                    <a:cubicBezTo>
                      <a:pt x="4306" y="214"/>
                      <a:pt x="4270" y="286"/>
                      <a:pt x="4270" y="392"/>
                    </a:cubicBezTo>
                    <a:cubicBezTo>
                      <a:pt x="4199" y="1104"/>
                      <a:pt x="4128" y="1816"/>
                      <a:pt x="4057" y="2492"/>
                    </a:cubicBezTo>
                    <a:cubicBezTo>
                      <a:pt x="3985" y="3132"/>
                      <a:pt x="3914" y="3737"/>
                      <a:pt x="3807" y="4271"/>
                    </a:cubicBezTo>
                    <a:cubicBezTo>
                      <a:pt x="3630" y="4057"/>
                      <a:pt x="3452" y="3808"/>
                      <a:pt x="3238" y="3559"/>
                    </a:cubicBezTo>
                    <a:cubicBezTo>
                      <a:pt x="3060" y="3274"/>
                      <a:pt x="2847" y="2990"/>
                      <a:pt x="2598" y="2705"/>
                    </a:cubicBezTo>
                    <a:cubicBezTo>
                      <a:pt x="2384" y="2420"/>
                      <a:pt x="2135" y="2136"/>
                      <a:pt x="1851" y="1887"/>
                    </a:cubicBezTo>
                    <a:cubicBezTo>
                      <a:pt x="1601" y="1602"/>
                      <a:pt x="1281" y="1353"/>
                      <a:pt x="961" y="1140"/>
                    </a:cubicBezTo>
                    <a:cubicBezTo>
                      <a:pt x="961" y="997"/>
                      <a:pt x="925" y="890"/>
                      <a:pt x="854" y="819"/>
                    </a:cubicBezTo>
                    <a:cubicBezTo>
                      <a:pt x="819" y="713"/>
                      <a:pt x="676" y="677"/>
                      <a:pt x="498" y="641"/>
                    </a:cubicBezTo>
                    <a:cubicBezTo>
                      <a:pt x="427" y="641"/>
                      <a:pt x="356" y="677"/>
                      <a:pt x="249" y="784"/>
                    </a:cubicBezTo>
                    <a:cubicBezTo>
                      <a:pt x="178" y="890"/>
                      <a:pt x="107" y="1033"/>
                      <a:pt x="107" y="1246"/>
                    </a:cubicBezTo>
                    <a:cubicBezTo>
                      <a:pt x="71" y="1460"/>
                      <a:pt x="71" y="1744"/>
                      <a:pt x="36" y="2065"/>
                    </a:cubicBezTo>
                    <a:cubicBezTo>
                      <a:pt x="36" y="2420"/>
                      <a:pt x="0" y="2776"/>
                      <a:pt x="0" y="3132"/>
                    </a:cubicBezTo>
                    <a:cubicBezTo>
                      <a:pt x="0" y="3523"/>
                      <a:pt x="0" y="3879"/>
                      <a:pt x="0" y="4199"/>
                    </a:cubicBezTo>
                    <a:cubicBezTo>
                      <a:pt x="0" y="4555"/>
                      <a:pt x="0" y="4804"/>
                      <a:pt x="36" y="4982"/>
                    </a:cubicBezTo>
                    <a:cubicBezTo>
                      <a:pt x="36" y="5160"/>
                      <a:pt x="107" y="5338"/>
                      <a:pt x="214" y="5516"/>
                    </a:cubicBezTo>
                    <a:cubicBezTo>
                      <a:pt x="321" y="5694"/>
                      <a:pt x="463" y="5765"/>
                      <a:pt x="641" y="5765"/>
                    </a:cubicBezTo>
                    <a:cubicBezTo>
                      <a:pt x="783" y="5765"/>
                      <a:pt x="854" y="5729"/>
                      <a:pt x="854" y="5658"/>
                    </a:cubicBezTo>
                    <a:cubicBezTo>
                      <a:pt x="819" y="5053"/>
                      <a:pt x="819" y="4484"/>
                      <a:pt x="854" y="3915"/>
                    </a:cubicBezTo>
                    <a:cubicBezTo>
                      <a:pt x="854" y="3310"/>
                      <a:pt x="890" y="2741"/>
                      <a:pt x="925" y="2136"/>
                    </a:cubicBezTo>
                    <a:cubicBezTo>
                      <a:pt x="1174" y="2349"/>
                      <a:pt x="1388" y="2598"/>
                      <a:pt x="1601" y="2847"/>
                    </a:cubicBezTo>
                    <a:cubicBezTo>
                      <a:pt x="1815" y="3096"/>
                      <a:pt x="2028" y="3346"/>
                      <a:pt x="2242" y="3595"/>
                    </a:cubicBezTo>
                    <a:cubicBezTo>
                      <a:pt x="2455" y="3879"/>
                      <a:pt x="2633" y="4128"/>
                      <a:pt x="2811" y="4377"/>
                    </a:cubicBezTo>
                    <a:cubicBezTo>
                      <a:pt x="2989" y="4626"/>
                      <a:pt x="3167" y="4840"/>
                      <a:pt x="3309" y="5053"/>
                    </a:cubicBezTo>
                    <a:cubicBezTo>
                      <a:pt x="3416" y="5196"/>
                      <a:pt x="3558" y="5302"/>
                      <a:pt x="3736" y="5409"/>
                    </a:cubicBezTo>
                    <a:cubicBezTo>
                      <a:pt x="3867" y="5461"/>
                      <a:pt x="3978" y="5494"/>
                      <a:pt x="4070" y="5494"/>
                    </a:cubicBezTo>
                    <a:cubicBezTo>
                      <a:pt x="4104" y="5494"/>
                      <a:pt x="4135" y="5490"/>
                      <a:pt x="4163" y="5480"/>
                    </a:cubicBezTo>
                    <a:cubicBezTo>
                      <a:pt x="4270" y="5445"/>
                      <a:pt x="4377" y="5409"/>
                      <a:pt x="4412" y="5338"/>
                    </a:cubicBezTo>
                    <a:cubicBezTo>
                      <a:pt x="4484" y="5267"/>
                      <a:pt x="4519" y="5160"/>
                      <a:pt x="4555" y="4982"/>
                    </a:cubicBezTo>
                    <a:cubicBezTo>
                      <a:pt x="4733" y="4271"/>
                      <a:pt x="4839" y="3523"/>
                      <a:pt x="4910" y="2741"/>
                    </a:cubicBezTo>
                    <a:cubicBezTo>
                      <a:pt x="5017" y="1922"/>
                      <a:pt x="5088" y="1140"/>
                      <a:pt x="5124" y="392"/>
                    </a:cubicBezTo>
                    <a:cubicBezTo>
                      <a:pt x="5124" y="143"/>
                      <a:pt x="5017" y="37"/>
                      <a:pt x="47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81"/>
              <p:cNvSpPr/>
              <p:nvPr/>
            </p:nvSpPr>
            <p:spPr>
              <a:xfrm>
                <a:off x="2486550" y="3354050"/>
                <a:ext cx="133450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815" extrusionOk="0">
                    <a:moveTo>
                      <a:pt x="3025" y="1"/>
                    </a:moveTo>
                    <a:cubicBezTo>
                      <a:pt x="2978" y="1"/>
                      <a:pt x="2930" y="5"/>
                      <a:pt x="2882" y="15"/>
                    </a:cubicBezTo>
                    <a:cubicBezTo>
                      <a:pt x="2705" y="15"/>
                      <a:pt x="2527" y="50"/>
                      <a:pt x="2278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103" y="228"/>
                      <a:pt x="854" y="299"/>
                    </a:cubicBezTo>
                    <a:cubicBezTo>
                      <a:pt x="641" y="335"/>
                      <a:pt x="427" y="370"/>
                      <a:pt x="249" y="406"/>
                    </a:cubicBezTo>
                    <a:cubicBezTo>
                      <a:pt x="178" y="442"/>
                      <a:pt x="107" y="513"/>
                      <a:pt x="72" y="584"/>
                    </a:cubicBezTo>
                    <a:cubicBezTo>
                      <a:pt x="36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214" y="1118"/>
                      <a:pt x="285" y="1189"/>
                      <a:pt x="392" y="1189"/>
                    </a:cubicBezTo>
                    <a:cubicBezTo>
                      <a:pt x="356" y="1473"/>
                      <a:pt x="356" y="1722"/>
                      <a:pt x="356" y="2007"/>
                    </a:cubicBezTo>
                    <a:cubicBezTo>
                      <a:pt x="321" y="2256"/>
                      <a:pt x="321" y="2505"/>
                      <a:pt x="321" y="2790"/>
                    </a:cubicBezTo>
                    <a:cubicBezTo>
                      <a:pt x="178" y="2861"/>
                      <a:pt x="72" y="2968"/>
                      <a:pt x="72" y="3146"/>
                    </a:cubicBezTo>
                    <a:cubicBezTo>
                      <a:pt x="72" y="3288"/>
                      <a:pt x="143" y="3430"/>
                      <a:pt x="285" y="3502"/>
                    </a:cubicBezTo>
                    <a:cubicBezTo>
                      <a:pt x="285" y="3964"/>
                      <a:pt x="285" y="4391"/>
                      <a:pt x="285" y="4854"/>
                    </a:cubicBezTo>
                    <a:cubicBezTo>
                      <a:pt x="285" y="5174"/>
                      <a:pt x="392" y="5387"/>
                      <a:pt x="534" y="5565"/>
                    </a:cubicBezTo>
                    <a:cubicBezTo>
                      <a:pt x="676" y="5743"/>
                      <a:pt x="926" y="5814"/>
                      <a:pt x="1210" y="5814"/>
                    </a:cubicBezTo>
                    <a:cubicBezTo>
                      <a:pt x="1708" y="5779"/>
                      <a:pt x="2242" y="5743"/>
                      <a:pt x="2776" y="5601"/>
                    </a:cubicBezTo>
                    <a:cubicBezTo>
                      <a:pt x="3345" y="5458"/>
                      <a:pt x="3879" y="5316"/>
                      <a:pt x="4448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4" y="4960"/>
                      <a:pt x="4911" y="4925"/>
                      <a:pt x="5017" y="4854"/>
                    </a:cubicBezTo>
                    <a:cubicBezTo>
                      <a:pt x="5088" y="4782"/>
                      <a:pt x="5195" y="4747"/>
                      <a:pt x="5231" y="4676"/>
                    </a:cubicBezTo>
                    <a:cubicBezTo>
                      <a:pt x="5302" y="4640"/>
                      <a:pt x="5338" y="4605"/>
                      <a:pt x="5338" y="4569"/>
                    </a:cubicBezTo>
                    <a:cubicBezTo>
                      <a:pt x="5338" y="4462"/>
                      <a:pt x="5302" y="4391"/>
                      <a:pt x="5266" y="4320"/>
                    </a:cubicBezTo>
                    <a:cubicBezTo>
                      <a:pt x="5195" y="4284"/>
                      <a:pt x="5124" y="4249"/>
                      <a:pt x="5053" y="4249"/>
                    </a:cubicBezTo>
                    <a:cubicBezTo>
                      <a:pt x="5000" y="4231"/>
                      <a:pt x="4955" y="4222"/>
                      <a:pt x="4911" y="4222"/>
                    </a:cubicBezTo>
                    <a:cubicBezTo>
                      <a:pt x="4866" y="4222"/>
                      <a:pt x="4822" y="4231"/>
                      <a:pt x="4768" y="4249"/>
                    </a:cubicBezTo>
                    <a:cubicBezTo>
                      <a:pt x="4662" y="4249"/>
                      <a:pt x="4555" y="4249"/>
                      <a:pt x="4448" y="4284"/>
                    </a:cubicBezTo>
                    <a:cubicBezTo>
                      <a:pt x="4235" y="4355"/>
                      <a:pt x="4021" y="4391"/>
                      <a:pt x="3736" y="4462"/>
                    </a:cubicBezTo>
                    <a:cubicBezTo>
                      <a:pt x="3452" y="4533"/>
                      <a:pt x="3167" y="4605"/>
                      <a:pt x="2847" y="4640"/>
                    </a:cubicBezTo>
                    <a:cubicBezTo>
                      <a:pt x="2527" y="4711"/>
                      <a:pt x="2242" y="4782"/>
                      <a:pt x="1922" y="4818"/>
                    </a:cubicBezTo>
                    <a:cubicBezTo>
                      <a:pt x="1637" y="4854"/>
                      <a:pt x="1388" y="4889"/>
                      <a:pt x="1210" y="4889"/>
                    </a:cubicBezTo>
                    <a:cubicBezTo>
                      <a:pt x="1175" y="4427"/>
                      <a:pt x="1175" y="3964"/>
                      <a:pt x="1210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45" y="3217"/>
                      <a:pt x="3736" y="3146"/>
                    </a:cubicBezTo>
                    <a:cubicBezTo>
                      <a:pt x="3985" y="3110"/>
                      <a:pt x="4128" y="3075"/>
                      <a:pt x="4235" y="2968"/>
                    </a:cubicBezTo>
                    <a:cubicBezTo>
                      <a:pt x="4341" y="2897"/>
                      <a:pt x="4377" y="2790"/>
                      <a:pt x="4341" y="2719"/>
                    </a:cubicBezTo>
                    <a:cubicBezTo>
                      <a:pt x="4199" y="2576"/>
                      <a:pt x="4057" y="2470"/>
                      <a:pt x="3879" y="2399"/>
                    </a:cubicBezTo>
                    <a:cubicBezTo>
                      <a:pt x="3749" y="2346"/>
                      <a:pt x="3599" y="2313"/>
                      <a:pt x="3459" y="2313"/>
                    </a:cubicBezTo>
                    <a:cubicBezTo>
                      <a:pt x="3407" y="2313"/>
                      <a:pt x="3357" y="2318"/>
                      <a:pt x="3309" y="2327"/>
                    </a:cubicBezTo>
                    <a:cubicBezTo>
                      <a:pt x="3096" y="2327"/>
                      <a:pt x="2776" y="2363"/>
                      <a:pt x="2384" y="2434"/>
                    </a:cubicBezTo>
                    <a:cubicBezTo>
                      <a:pt x="1957" y="2470"/>
                      <a:pt x="1602" y="2541"/>
                      <a:pt x="1210" y="2576"/>
                    </a:cubicBezTo>
                    <a:lnTo>
                      <a:pt x="1246" y="1900"/>
                    </a:lnTo>
                    <a:cubicBezTo>
                      <a:pt x="1246" y="1651"/>
                      <a:pt x="1246" y="1438"/>
                      <a:pt x="1281" y="1189"/>
                    </a:cubicBezTo>
                    <a:cubicBezTo>
                      <a:pt x="1281" y="1153"/>
                      <a:pt x="1281" y="1153"/>
                      <a:pt x="1281" y="1118"/>
                    </a:cubicBezTo>
                    <a:lnTo>
                      <a:pt x="1281" y="1082"/>
                    </a:lnTo>
                    <a:cubicBezTo>
                      <a:pt x="1459" y="1046"/>
                      <a:pt x="1637" y="1011"/>
                      <a:pt x="1815" y="1011"/>
                    </a:cubicBezTo>
                    <a:cubicBezTo>
                      <a:pt x="2029" y="975"/>
                      <a:pt x="2242" y="940"/>
                      <a:pt x="2456" y="904"/>
                    </a:cubicBezTo>
                    <a:cubicBezTo>
                      <a:pt x="2633" y="904"/>
                      <a:pt x="2847" y="869"/>
                      <a:pt x="3025" y="869"/>
                    </a:cubicBezTo>
                    <a:cubicBezTo>
                      <a:pt x="3238" y="833"/>
                      <a:pt x="3381" y="797"/>
                      <a:pt x="3523" y="797"/>
                    </a:cubicBezTo>
                    <a:cubicBezTo>
                      <a:pt x="3665" y="762"/>
                      <a:pt x="3772" y="726"/>
                      <a:pt x="3843" y="655"/>
                    </a:cubicBezTo>
                    <a:cubicBezTo>
                      <a:pt x="3950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6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81"/>
              <p:cNvSpPr/>
              <p:nvPr/>
            </p:nvSpPr>
            <p:spPr>
              <a:xfrm>
                <a:off x="2625325" y="3354050"/>
                <a:ext cx="133450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815" extrusionOk="0">
                    <a:moveTo>
                      <a:pt x="3025" y="1"/>
                    </a:moveTo>
                    <a:cubicBezTo>
                      <a:pt x="2977" y="1"/>
                      <a:pt x="2930" y="5"/>
                      <a:pt x="2882" y="15"/>
                    </a:cubicBezTo>
                    <a:cubicBezTo>
                      <a:pt x="2704" y="15"/>
                      <a:pt x="2526" y="50"/>
                      <a:pt x="2277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067" y="228"/>
                      <a:pt x="854" y="299"/>
                    </a:cubicBezTo>
                    <a:cubicBezTo>
                      <a:pt x="605" y="335"/>
                      <a:pt x="427" y="370"/>
                      <a:pt x="249" y="406"/>
                    </a:cubicBezTo>
                    <a:cubicBezTo>
                      <a:pt x="142" y="442"/>
                      <a:pt x="71" y="513"/>
                      <a:pt x="36" y="584"/>
                    </a:cubicBezTo>
                    <a:cubicBezTo>
                      <a:pt x="0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178" y="1118"/>
                      <a:pt x="285" y="1189"/>
                      <a:pt x="356" y="1189"/>
                    </a:cubicBezTo>
                    <a:cubicBezTo>
                      <a:pt x="356" y="1473"/>
                      <a:pt x="356" y="1722"/>
                      <a:pt x="320" y="2007"/>
                    </a:cubicBezTo>
                    <a:cubicBezTo>
                      <a:pt x="320" y="2256"/>
                      <a:pt x="320" y="2505"/>
                      <a:pt x="285" y="2790"/>
                    </a:cubicBezTo>
                    <a:cubicBezTo>
                      <a:pt x="142" y="2861"/>
                      <a:pt x="71" y="2968"/>
                      <a:pt x="36" y="3146"/>
                    </a:cubicBezTo>
                    <a:cubicBezTo>
                      <a:pt x="36" y="3288"/>
                      <a:pt x="142" y="3430"/>
                      <a:pt x="285" y="3502"/>
                    </a:cubicBezTo>
                    <a:cubicBezTo>
                      <a:pt x="249" y="3964"/>
                      <a:pt x="249" y="4391"/>
                      <a:pt x="285" y="4854"/>
                    </a:cubicBezTo>
                    <a:cubicBezTo>
                      <a:pt x="285" y="5174"/>
                      <a:pt x="356" y="5387"/>
                      <a:pt x="534" y="5565"/>
                    </a:cubicBezTo>
                    <a:cubicBezTo>
                      <a:pt x="676" y="5743"/>
                      <a:pt x="890" y="5814"/>
                      <a:pt x="1210" y="5814"/>
                    </a:cubicBezTo>
                    <a:cubicBezTo>
                      <a:pt x="1708" y="5779"/>
                      <a:pt x="2242" y="5743"/>
                      <a:pt x="2775" y="5601"/>
                    </a:cubicBezTo>
                    <a:cubicBezTo>
                      <a:pt x="3309" y="5458"/>
                      <a:pt x="3878" y="5316"/>
                      <a:pt x="4412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3" y="4960"/>
                      <a:pt x="4910" y="4925"/>
                      <a:pt x="4981" y="4854"/>
                    </a:cubicBezTo>
                    <a:cubicBezTo>
                      <a:pt x="5088" y="4782"/>
                      <a:pt x="5159" y="4747"/>
                      <a:pt x="5230" y="4676"/>
                    </a:cubicBezTo>
                    <a:cubicBezTo>
                      <a:pt x="5302" y="4640"/>
                      <a:pt x="5337" y="4605"/>
                      <a:pt x="5337" y="4569"/>
                    </a:cubicBezTo>
                    <a:cubicBezTo>
                      <a:pt x="5337" y="4462"/>
                      <a:pt x="5302" y="4391"/>
                      <a:pt x="5230" y="4320"/>
                    </a:cubicBezTo>
                    <a:cubicBezTo>
                      <a:pt x="5195" y="4284"/>
                      <a:pt x="5124" y="4249"/>
                      <a:pt x="5017" y="4249"/>
                    </a:cubicBezTo>
                    <a:cubicBezTo>
                      <a:pt x="4981" y="4231"/>
                      <a:pt x="4937" y="4222"/>
                      <a:pt x="4888" y="4222"/>
                    </a:cubicBezTo>
                    <a:cubicBezTo>
                      <a:pt x="4839" y="4222"/>
                      <a:pt x="4786" y="4231"/>
                      <a:pt x="4732" y="4249"/>
                    </a:cubicBezTo>
                    <a:cubicBezTo>
                      <a:pt x="4626" y="4249"/>
                      <a:pt x="4519" y="4249"/>
                      <a:pt x="4448" y="4284"/>
                    </a:cubicBezTo>
                    <a:cubicBezTo>
                      <a:pt x="4234" y="4355"/>
                      <a:pt x="3985" y="4391"/>
                      <a:pt x="3700" y="4462"/>
                    </a:cubicBezTo>
                    <a:cubicBezTo>
                      <a:pt x="3416" y="4533"/>
                      <a:pt x="3131" y="4605"/>
                      <a:pt x="2847" y="4640"/>
                    </a:cubicBezTo>
                    <a:cubicBezTo>
                      <a:pt x="2526" y="4711"/>
                      <a:pt x="2206" y="4782"/>
                      <a:pt x="1921" y="4818"/>
                    </a:cubicBezTo>
                    <a:cubicBezTo>
                      <a:pt x="1637" y="4854"/>
                      <a:pt x="1388" y="4889"/>
                      <a:pt x="1174" y="4889"/>
                    </a:cubicBezTo>
                    <a:cubicBezTo>
                      <a:pt x="1174" y="4427"/>
                      <a:pt x="1174" y="3964"/>
                      <a:pt x="1174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09" y="3217"/>
                      <a:pt x="3736" y="3146"/>
                    </a:cubicBezTo>
                    <a:cubicBezTo>
                      <a:pt x="3950" y="3110"/>
                      <a:pt x="4127" y="3075"/>
                      <a:pt x="4234" y="2968"/>
                    </a:cubicBezTo>
                    <a:cubicBezTo>
                      <a:pt x="4341" y="2897"/>
                      <a:pt x="4376" y="2790"/>
                      <a:pt x="4341" y="2719"/>
                    </a:cubicBezTo>
                    <a:cubicBezTo>
                      <a:pt x="4199" y="2576"/>
                      <a:pt x="4021" y="2470"/>
                      <a:pt x="3843" y="2399"/>
                    </a:cubicBezTo>
                    <a:cubicBezTo>
                      <a:pt x="3713" y="2346"/>
                      <a:pt x="3582" y="2313"/>
                      <a:pt x="3452" y="2313"/>
                    </a:cubicBezTo>
                    <a:cubicBezTo>
                      <a:pt x="3404" y="2313"/>
                      <a:pt x="3357" y="2318"/>
                      <a:pt x="3309" y="2327"/>
                    </a:cubicBezTo>
                    <a:cubicBezTo>
                      <a:pt x="3060" y="2327"/>
                      <a:pt x="2740" y="2363"/>
                      <a:pt x="2348" y="2434"/>
                    </a:cubicBezTo>
                    <a:cubicBezTo>
                      <a:pt x="1957" y="2470"/>
                      <a:pt x="1566" y="2541"/>
                      <a:pt x="1210" y="2576"/>
                    </a:cubicBezTo>
                    <a:lnTo>
                      <a:pt x="1210" y="1900"/>
                    </a:lnTo>
                    <a:cubicBezTo>
                      <a:pt x="1245" y="1651"/>
                      <a:pt x="1245" y="1438"/>
                      <a:pt x="1281" y="1189"/>
                    </a:cubicBezTo>
                    <a:cubicBezTo>
                      <a:pt x="1281" y="1153"/>
                      <a:pt x="1245" y="1153"/>
                      <a:pt x="1245" y="1118"/>
                    </a:cubicBezTo>
                    <a:lnTo>
                      <a:pt x="1245" y="1082"/>
                    </a:lnTo>
                    <a:cubicBezTo>
                      <a:pt x="1423" y="1046"/>
                      <a:pt x="1601" y="1011"/>
                      <a:pt x="1815" y="1011"/>
                    </a:cubicBezTo>
                    <a:cubicBezTo>
                      <a:pt x="2028" y="975"/>
                      <a:pt x="2242" y="940"/>
                      <a:pt x="2420" y="904"/>
                    </a:cubicBezTo>
                    <a:cubicBezTo>
                      <a:pt x="2633" y="904"/>
                      <a:pt x="2847" y="869"/>
                      <a:pt x="3024" y="869"/>
                    </a:cubicBezTo>
                    <a:cubicBezTo>
                      <a:pt x="3202" y="833"/>
                      <a:pt x="3380" y="797"/>
                      <a:pt x="3487" y="797"/>
                    </a:cubicBezTo>
                    <a:cubicBezTo>
                      <a:pt x="3629" y="762"/>
                      <a:pt x="3736" y="726"/>
                      <a:pt x="3843" y="655"/>
                    </a:cubicBezTo>
                    <a:cubicBezTo>
                      <a:pt x="3914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5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81"/>
              <p:cNvSpPr/>
              <p:nvPr/>
            </p:nvSpPr>
            <p:spPr>
              <a:xfrm>
                <a:off x="2758750" y="3345425"/>
                <a:ext cx="11210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6325" extrusionOk="0">
                    <a:moveTo>
                      <a:pt x="1779" y="858"/>
                    </a:moveTo>
                    <a:cubicBezTo>
                      <a:pt x="1850" y="858"/>
                      <a:pt x="1886" y="893"/>
                      <a:pt x="1957" y="893"/>
                    </a:cubicBezTo>
                    <a:lnTo>
                      <a:pt x="2135" y="893"/>
                    </a:lnTo>
                    <a:cubicBezTo>
                      <a:pt x="2633" y="1000"/>
                      <a:pt x="3025" y="1249"/>
                      <a:pt x="3274" y="1605"/>
                    </a:cubicBezTo>
                    <a:cubicBezTo>
                      <a:pt x="3487" y="1925"/>
                      <a:pt x="3594" y="2317"/>
                      <a:pt x="3594" y="2779"/>
                    </a:cubicBezTo>
                    <a:cubicBezTo>
                      <a:pt x="3594" y="3277"/>
                      <a:pt x="3416" y="3740"/>
                      <a:pt x="3131" y="4167"/>
                    </a:cubicBezTo>
                    <a:cubicBezTo>
                      <a:pt x="2847" y="4594"/>
                      <a:pt x="2526" y="4950"/>
                      <a:pt x="2135" y="5234"/>
                    </a:cubicBezTo>
                    <a:cubicBezTo>
                      <a:pt x="2064" y="4523"/>
                      <a:pt x="1993" y="3847"/>
                      <a:pt x="1993" y="3206"/>
                    </a:cubicBezTo>
                    <a:cubicBezTo>
                      <a:pt x="1993" y="2566"/>
                      <a:pt x="1993" y="1996"/>
                      <a:pt x="1993" y="1427"/>
                    </a:cubicBezTo>
                    <a:cubicBezTo>
                      <a:pt x="1993" y="1356"/>
                      <a:pt x="1957" y="1249"/>
                      <a:pt x="1922" y="1142"/>
                    </a:cubicBezTo>
                    <a:cubicBezTo>
                      <a:pt x="1886" y="1036"/>
                      <a:pt x="1850" y="929"/>
                      <a:pt x="1779" y="858"/>
                    </a:cubicBezTo>
                    <a:close/>
                    <a:moveTo>
                      <a:pt x="1658" y="1"/>
                    </a:moveTo>
                    <a:cubicBezTo>
                      <a:pt x="1441" y="1"/>
                      <a:pt x="1230" y="31"/>
                      <a:pt x="1032" y="75"/>
                    </a:cubicBezTo>
                    <a:cubicBezTo>
                      <a:pt x="712" y="146"/>
                      <a:pt x="463" y="253"/>
                      <a:pt x="249" y="360"/>
                    </a:cubicBezTo>
                    <a:cubicBezTo>
                      <a:pt x="142" y="431"/>
                      <a:pt x="71" y="538"/>
                      <a:pt x="36" y="644"/>
                    </a:cubicBezTo>
                    <a:cubicBezTo>
                      <a:pt x="0" y="715"/>
                      <a:pt x="36" y="822"/>
                      <a:pt x="71" y="929"/>
                    </a:cubicBezTo>
                    <a:cubicBezTo>
                      <a:pt x="142" y="1000"/>
                      <a:pt x="214" y="1036"/>
                      <a:pt x="285" y="1071"/>
                    </a:cubicBezTo>
                    <a:cubicBezTo>
                      <a:pt x="338" y="1107"/>
                      <a:pt x="400" y="1125"/>
                      <a:pt x="463" y="1125"/>
                    </a:cubicBezTo>
                    <a:cubicBezTo>
                      <a:pt x="525" y="1125"/>
                      <a:pt x="587" y="1107"/>
                      <a:pt x="641" y="1071"/>
                    </a:cubicBezTo>
                    <a:cubicBezTo>
                      <a:pt x="819" y="1036"/>
                      <a:pt x="961" y="964"/>
                      <a:pt x="1103" y="964"/>
                    </a:cubicBezTo>
                    <a:cubicBezTo>
                      <a:pt x="1103" y="1641"/>
                      <a:pt x="1103" y="2388"/>
                      <a:pt x="1139" y="3206"/>
                    </a:cubicBezTo>
                    <a:cubicBezTo>
                      <a:pt x="1174" y="3989"/>
                      <a:pt x="1246" y="4843"/>
                      <a:pt x="1352" y="5732"/>
                    </a:cubicBezTo>
                    <a:cubicBezTo>
                      <a:pt x="1246" y="5803"/>
                      <a:pt x="1210" y="5875"/>
                      <a:pt x="1210" y="5946"/>
                    </a:cubicBezTo>
                    <a:cubicBezTo>
                      <a:pt x="1210" y="6017"/>
                      <a:pt x="1210" y="6088"/>
                      <a:pt x="1210" y="6124"/>
                    </a:cubicBezTo>
                    <a:cubicBezTo>
                      <a:pt x="1281" y="6195"/>
                      <a:pt x="1352" y="6266"/>
                      <a:pt x="1459" y="6302"/>
                    </a:cubicBezTo>
                    <a:cubicBezTo>
                      <a:pt x="1518" y="6316"/>
                      <a:pt x="1583" y="6325"/>
                      <a:pt x="1657" y="6325"/>
                    </a:cubicBezTo>
                    <a:cubicBezTo>
                      <a:pt x="1761" y="6325"/>
                      <a:pt x="1882" y="6308"/>
                      <a:pt x="2028" y="6266"/>
                    </a:cubicBezTo>
                    <a:cubicBezTo>
                      <a:pt x="2384" y="6124"/>
                      <a:pt x="2704" y="5946"/>
                      <a:pt x="2989" y="5661"/>
                    </a:cubicBezTo>
                    <a:cubicBezTo>
                      <a:pt x="3274" y="5412"/>
                      <a:pt x="3523" y="5127"/>
                      <a:pt x="3736" y="4807"/>
                    </a:cubicBezTo>
                    <a:cubicBezTo>
                      <a:pt x="3950" y="4487"/>
                      <a:pt x="4128" y="4167"/>
                      <a:pt x="4234" y="3811"/>
                    </a:cubicBezTo>
                    <a:cubicBezTo>
                      <a:pt x="4377" y="3455"/>
                      <a:pt x="4448" y="3099"/>
                      <a:pt x="4448" y="2708"/>
                    </a:cubicBezTo>
                    <a:cubicBezTo>
                      <a:pt x="4483" y="2388"/>
                      <a:pt x="4412" y="2067"/>
                      <a:pt x="4305" y="1747"/>
                    </a:cubicBezTo>
                    <a:cubicBezTo>
                      <a:pt x="4199" y="1427"/>
                      <a:pt x="4021" y="1142"/>
                      <a:pt x="3807" y="929"/>
                    </a:cubicBezTo>
                    <a:cubicBezTo>
                      <a:pt x="3594" y="680"/>
                      <a:pt x="3345" y="466"/>
                      <a:pt x="3025" y="324"/>
                    </a:cubicBezTo>
                    <a:cubicBezTo>
                      <a:pt x="2740" y="146"/>
                      <a:pt x="2420" y="75"/>
                      <a:pt x="2064" y="39"/>
                    </a:cubicBezTo>
                    <a:cubicBezTo>
                      <a:pt x="1928" y="12"/>
                      <a:pt x="1792" y="1"/>
                      <a:pt x="16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81"/>
              <p:cNvSpPr/>
              <p:nvPr/>
            </p:nvSpPr>
            <p:spPr>
              <a:xfrm>
                <a:off x="2037350" y="3597800"/>
                <a:ext cx="20192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522" extrusionOk="0">
                    <a:moveTo>
                      <a:pt x="6699" y="1"/>
                    </a:moveTo>
                    <a:cubicBezTo>
                      <a:pt x="6671" y="1"/>
                      <a:pt x="6643" y="5"/>
                      <a:pt x="6618" y="14"/>
                    </a:cubicBezTo>
                    <a:cubicBezTo>
                      <a:pt x="6511" y="49"/>
                      <a:pt x="6405" y="121"/>
                      <a:pt x="6333" y="263"/>
                    </a:cubicBezTo>
                    <a:cubicBezTo>
                      <a:pt x="6227" y="370"/>
                      <a:pt x="6156" y="476"/>
                      <a:pt x="6156" y="583"/>
                    </a:cubicBezTo>
                    <a:cubicBezTo>
                      <a:pt x="5693" y="1224"/>
                      <a:pt x="5266" y="1900"/>
                      <a:pt x="4910" y="2611"/>
                    </a:cubicBezTo>
                    <a:cubicBezTo>
                      <a:pt x="4519" y="3287"/>
                      <a:pt x="4163" y="3928"/>
                      <a:pt x="3807" y="4604"/>
                    </a:cubicBezTo>
                    <a:cubicBezTo>
                      <a:pt x="3380" y="4034"/>
                      <a:pt x="2918" y="3501"/>
                      <a:pt x="2455" y="2967"/>
                    </a:cubicBezTo>
                    <a:cubicBezTo>
                      <a:pt x="1993" y="2398"/>
                      <a:pt x="1530" y="1864"/>
                      <a:pt x="996" y="1366"/>
                    </a:cubicBezTo>
                    <a:cubicBezTo>
                      <a:pt x="996" y="1152"/>
                      <a:pt x="925" y="974"/>
                      <a:pt x="818" y="868"/>
                    </a:cubicBezTo>
                    <a:cubicBezTo>
                      <a:pt x="712" y="761"/>
                      <a:pt x="569" y="690"/>
                      <a:pt x="391" y="690"/>
                    </a:cubicBezTo>
                    <a:cubicBezTo>
                      <a:pt x="142" y="690"/>
                      <a:pt x="0" y="903"/>
                      <a:pt x="0" y="1295"/>
                    </a:cubicBezTo>
                    <a:cubicBezTo>
                      <a:pt x="0" y="1686"/>
                      <a:pt x="0" y="2077"/>
                      <a:pt x="0" y="2540"/>
                    </a:cubicBezTo>
                    <a:cubicBezTo>
                      <a:pt x="0" y="3003"/>
                      <a:pt x="0" y="3465"/>
                      <a:pt x="0" y="3928"/>
                    </a:cubicBezTo>
                    <a:cubicBezTo>
                      <a:pt x="36" y="4390"/>
                      <a:pt x="71" y="4817"/>
                      <a:pt x="107" y="5280"/>
                    </a:cubicBezTo>
                    <a:cubicBezTo>
                      <a:pt x="142" y="5742"/>
                      <a:pt x="214" y="6134"/>
                      <a:pt x="285" y="6525"/>
                    </a:cubicBezTo>
                    <a:cubicBezTo>
                      <a:pt x="320" y="6667"/>
                      <a:pt x="427" y="6774"/>
                      <a:pt x="569" y="6881"/>
                    </a:cubicBezTo>
                    <a:cubicBezTo>
                      <a:pt x="676" y="6961"/>
                      <a:pt x="783" y="7001"/>
                      <a:pt x="890" y="7001"/>
                    </a:cubicBezTo>
                    <a:cubicBezTo>
                      <a:pt x="925" y="7001"/>
                      <a:pt x="961" y="6997"/>
                      <a:pt x="996" y="6988"/>
                    </a:cubicBezTo>
                    <a:cubicBezTo>
                      <a:pt x="1032" y="6952"/>
                      <a:pt x="1103" y="6916"/>
                      <a:pt x="1139" y="6845"/>
                    </a:cubicBezTo>
                    <a:cubicBezTo>
                      <a:pt x="1174" y="6739"/>
                      <a:pt x="1210" y="6632"/>
                      <a:pt x="1174" y="6525"/>
                    </a:cubicBezTo>
                    <a:cubicBezTo>
                      <a:pt x="1068" y="5885"/>
                      <a:pt x="1032" y="5244"/>
                      <a:pt x="961" y="4604"/>
                    </a:cubicBezTo>
                    <a:cubicBezTo>
                      <a:pt x="961" y="3928"/>
                      <a:pt x="925" y="3252"/>
                      <a:pt x="961" y="2540"/>
                    </a:cubicBezTo>
                    <a:cubicBezTo>
                      <a:pt x="1388" y="3003"/>
                      <a:pt x="1779" y="3465"/>
                      <a:pt x="2135" y="3928"/>
                    </a:cubicBezTo>
                    <a:cubicBezTo>
                      <a:pt x="2526" y="4390"/>
                      <a:pt x="2918" y="4853"/>
                      <a:pt x="3274" y="5386"/>
                    </a:cubicBezTo>
                    <a:cubicBezTo>
                      <a:pt x="3451" y="5707"/>
                      <a:pt x="3665" y="5849"/>
                      <a:pt x="3950" y="5849"/>
                    </a:cubicBezTo>
                    <a:cubicBezTo>
                      <a:pt x="4163" y="5849"/>
                      <a:pt x="4341" y="5671"/>
                      <a:pt x="4519" y="5315"/>
                    </a:cubicBezTo>
                    <a:lnTo>
                      <a:pt x="5408" y="3572"/>
                    </a:lnTo>
                    <a:cubicBezTo>
                      <a:pt x="5729" y="3003"/>
                      <a:pt x="6013" y="2398"/>
                      <a:pt x="6333" y="1828"/>
                    </a:cubicBezTo>
                    <a:cubicBezTo>
                      <a:pt x="6511" y="2931"/>
                      <a:pt x="6689" y="3856"/>
                      <a:pt x="6796" y="4675"/>
                    </a:cubicBezTo>
                    <a:cubicBezTo>
                      <a:pt x="6903" y="5458"/>
                      <a:pt x="7010" y="6169"/>
                      <a:pt x="7116" y="6739"/>
                    </a:cubicBezTo>
                    <a:cubicBezTo>
                      <a:pt x="7116" y="6916"/>
                      <a:pt x="7187" y="7094"/>
                      <a:pt x="7294" y="7272"/>
                    </a:cubicBezTo>
                    <a:cubicBezTo>
                      <a:pt x="7401" y="7450"/>
                      <a:pt x="7543" y="7521"/>
                      <a:pt x="7650" y="7521"/>
                    </a:cubicBezTo>
                    <a:cubicBezTo>
                      <a:pt x="7757" y="7521"/>
                      <a:pt x="7863" y="7450"/>
                      <a:pt x="7970" y="7343"/>
                    </a:cubicBezTo>
                    <a:cubicBezTo>
                      <a:pt x="8041" y="7201"/>
                      <a:pt x="8077" y="7023"/>
                      <a:pt x="8077" y="6845"/>
                    </a:cubicBezTo>
                    <a:cubicBezTo>
                      <a:pt x="7935" y="5813"/>
                      <a:pt x="7792" y="4782"/>
                      <a:pt x="7686" y="3714"/>
                    </a:cubicBezTo>
                    <a:cubicBezTo>
                      <a:pt x="7543" y="2682"/>
                      <a:pt x="7401" y="1650"/>
                      <a:pt x="7223" y="619"/>
                    </a:cubicBezTo>
                    <a:cubicBezTo>
                      <a:pt x="7187" y="441"/>
                      <a:pt x="7116" y="263"/>
                      <a:pt x="6974" y="156"/>
                    </a:cubicBezTo>
                    <a:cubicBezTo>
                      <a:pt x="6892" y="47"/>
                      <a:pt x="6790" y="1"/>
                      <a:pt x="6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81"/>
              <p:cNvSpPr/>
              <p:nvPr/>
            </p:nvSpPr>
            <p:spPr>
              <a:xfrm>
                <a:off x="2268625" y="3609350"/>
                <a:ext cx="1396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5949" extrusionOk="0">
                    <a:moveTo>
                      <a:pt x="3195" y="1073"/>
                    </a:moveTo>
                    <a:cubicBezTo>
                      <a:pt x="3246" y="1073"/>
                      <a:pt x="3296" y="1076"/>
                      <a:pt x="3345" y="1082"/>
                    </a:cubicBezTo>
                    <a:cubicBezTo>
                      <a:pt x="3665" y="1117"/>
                      <a:pt x="3914" y="1188"/>
                      <a:pt x="4127" y="1366"/>
                    </a:cubicBezTo>
                    <a:cubicBezTo>
                      <a:pt x="4270" y="1473"/>
                      <a:pt x="4377" y="1615"/>
                      <a:pt x="4483" y="1758"/>
                    </a:cubicBezTo>
                    <a:cubicBezTo>
                      <a:pt x="4554" y="1936"/>
                      <a:pt x="4590" y="2114"/>
                      <a:pt x="4590" y="2291"/>
                    </a:cubicBezTo>
                    <a:cubicBezTo>
                      <a:pt x="4590" y="2469"/>
                      <a:pt x="4590" y="2647"/>
                      <a:pt x="4554" y="2825"/>
                    </a:cubicBezTo>
                    <a:cubicBezTo>
                      <a:pt x="4519" y="2968"/>
                      <a:pt x="4483" y="3110"/>
                      <a:pt x="4448" y="3217"/>
                    </a:cubicBezTo>
                    <a:cubicBezTo>
                      <a:pt x="4341" y="3466"/>
                      <a:pt x="4234" y="3644"/>
                      <a:pt x="4056" y="3857"/>
                    </a:cubicBezTo>
                    <a:cubicBezTo>
                      <a:pt x="3914" y="4071"/>
                      <a:pt x="3736" y="4248"/>
                      <a:pt x="3558" y="4391"/>
                    </a:cubicBezTo>
                    <a:cubicBezTo>
                      <a:pt x="3380" y="4533"/>
                      <a:pt x="3167" y="4640"/>
                      <a:pt x="2953" y="4747"/>
                    </a:cubicBezTo>
                    <a:cubicBezTo>
                      <a:pt x="2704" y="4818"/>
                      <a:pt x="2491" y="4853"/>
                      <a:pt x="2277" y="4853"/>
                    </a:cubicBezTo>
                    <a:cubicBezTo>
                      <a:pt x="1886" y="4853"/>
                      <a:pt x="1601" y="4747"/>
                      <a:pt x="1423" y="4497"/>
                    </a:cubicBezTo>
                    <a:cubicBezTo>
                      <a:pt x="1210" y="4284"/>
                      <a:pt x="1103" y="3964"/>
                      <a:pt x="1103" y="3608"/>
                    </a:cubicBezTo>
                    <a:cubicBezTo>
                      <a:pt x="1068" y="3359"/>
                      <a:pt x="1068" y="3110"/>
                      <a:pt x="1103" y="2861"/>
                    </a:cubicBezTo>
                    <a:cubicBezTo>
                      <a:pt x="1103" y="2612"/>
                      <a:pt x="1174" y="2363"/>
                      <a:pt x="1245" y="2114"/>
                    </a:cubicBezTo>
                    <a:cubicBezTo>
                      <a:pt x="1352" y="1900"/>
                      <a:pt x="1459" y="1687"/>
                      <a:pt x="1601" y="1509"/>
                    </a:cubicBezTo>
                    <a:cubicBezTo>
                      <a:pt x="1744" y="1331"/>
                      <a:pt x="1921" y="1188"/>
                      <a:pt x="2135" y="1117"/>
                    </a:cubicBezTo>
                    <a:lnTo>
                      <a:pt x="2135" y="1117"/>
                    </a:lnTo>
                    <a:cubicBezTo>
                      <a:pt x="2099" y="1188"/>
                      <a:pt x="2135" y="1260"/>
                      <a:pt x="2206" y="1295"/>
                    </a:cubicBezTo>
                    <a:cubicBezTo>
                      <a:pt x="2236" y="1310"/>
                      <a:pt x="2265" y="1319"/>
                      <a:pt x="2295" y="1319"/>
                    </a:cubicBezTo>
                    <a:cubicBezTo>
                      <a:pt x="2336" y="1319"/>
                      <a:pt x="2378" y="1301"/>
                      <a:pt x="2420" y="1260"/>
                    </a:cubicBezTo>
                    <a:cubicBezTo>
                      <a:pt x="2685" y="1142"/>
                      <a:pt x="2950" y="1073"/>
                      <a:pt x="3195" y="1073"/>
                    </a:cubicBezTo>
                    <a:close/>
                    <a:moveTo>
                      <a:pt x="2120" y="0"/>
                    </a:moveTo>
                    <a:cubicBezTo>
                      <a:pt x="2102" y="0"/>
                      <a:pt x="2083" y="5"/>
                      <a:pt x="2064" y="14"/>
                    </a:cubicBezTo>
                    <a:cubicBezTo>
                      <a:pt x="1744" y="50"/>
                      <a:pt x="1459" y="192"/>
                      <a:pt x="1210" y="406"/>
                    </a:cubicBezTo>
                    <a:cubicBezTo>
                      <a:pt x="961" y="619"/>
                      <a:pt x="747" y="868"/>
                      <a:pt x="534" y="1224"/>
                    </a:cubicBezTo>
                    <a:cubicBezTo>
                      <a:pt x="391" y="1473"/>
                      <a:pt x="249" y="1793"/>
                      <a:pt x="142" y="2149"/>
                    </a:cubicBezTo>
                    <a:cubicBezTo>
                      <a:pt x="71" y="2505"/>
                      <a:pt x="0" y="2861"/>
                      <a:pt x="0" y="3252"/>
                    </a:cubicBezTo>
                    <a:cubicBezTo>
                      <a:pt x="0" y="3608"/>
                      <a:pt x="36" y="3999"/>
                      <a:pt x="142" y="4355"/>
                    </a:cubicBezTo>
                    <a:cubicBezTo>
                      <a:pt x="249" y="4711"/>
                      <a:pt x="427" y="5031"/>
                      <a:pt x="641" y="5316"/>
                    </a:cubicBezTo>
                    <a:cubicBezTo>
                      <a:pt x="996" y="5672"/>
                      <a:pt x="1388" y="5885"/>
                      <a:pt x="1850" y="5921"/>
                    </a:cubicBezTo>
                    <a:cubicBezTo>
                      <a:pt x="1965" y="5940"/>
                      <a:pt x="2082" y="5949"/>
                      <a:pt x="2201" y="5949"/>
                    </a:cubicBezTo>
                    <a:cubicBezTo>
                      <a:pt x="2525" y="5949"/>
                      <a:pt x="2864" y="5883"/>
                      <a:pt x="3202" y="5778"/>
                    </a:cubicBezTo>
                    <a:cubicBezTo>
                      <a:pt x="3451" y="5672"/>
                      <a:pt x="3701" y="5529"/>
                      <a:pt x="3914" y="5387"/>
                    </a:cubicBezTo>
                    <a:cubicBezTo>
                      <a:pt x="4163" y="5209"/>
                      <a:pt x="4412" y="5031"/>
                      <a:pt x="4590" y="4782"/>
                    </a:cubicBezTo>
                    <a:cubicBezTo>
                      <a:pt x="4804" y="4569"/>
                      <a:pt x="4981" y="4320"/>
                      <a:pt x="5159" y="4071"/>
                    </a:cubicBezTo>
                    <a:cubicBezTo>
                      <a:pt x="5302" y="3786"/>
                      <a:pt x="5408" y="3537"/>
                      <a:pt x="5480" y="3217"/>
                    </a:cubicBezTo>
                    <a:cubicBezTo>
                      <a:pt x="5551" y="2968"/>
                      <a:pt x="5586" y="2647"/>
                      <a:pt x="5551" y="2291"/>
                    </a:cubicBezTo>
                    <a:cubicBezTo>
                      <a:pt x="5551" y="1971"/>
                      <a:pt x="5480" y="1615"/>
                      <a:pt x="5337" y="1331"/>
                    </a:cubicBezTo>
                    <a:cubicBezTo>
                      <a:pt x="5195" y="1011"/>
                      <a:pt x="5017" y="726"/>
                      <a:pt x="4697" y="477"/>
                    </a:cubicBezTo>
                    <a:cubicBezTo>
                      <a:pt x="4412" y="263"/>
                      <a:pt x="4021" y="85"/>
                      <a:pt x="3523" y="50"/>
                    </a:cubicBezTo>
                    <a:cubicBezTo>
                      <a:pt x="3417" y="20"/>
                      <a:pt x="3312" y="9"/>
                      <a:pt x="3209" y="9"/>
                    </a:cubicBezTo>
                    <a:cubicBezTo>
                      <a:pt x="3069" y="9"/>
                      <a:pt x="2934" y="29"/>
                      <a:pt x="2811" y="50"/>
                    </a:cubicBezTo>
                    <a:cubicBezTo>
                      <a:pt x="2598" y="121"/>
                      <a:pt x="2455" y="192"/>
                      <a:pt x="2348" y="299"/>
                    </a:cubicBezTo>
                    <a:cubicBezTo>
                      <a:pt x="2348" y="192"/>
                      <a:pt x="2313" y="121"/>
                      <a:pt x="2242" y="85"/>
                    </a:cubicBezTo>
                    <a:cubicBezTo>
                      <a:pt x="2216" y="33"/>
                      <a:pt x="2171" y="0"/>
                      <a:pt x="2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81"/>
              <p:cNvSpPr/>
              <p:nvPr/>
            </p:nvSpPr>
            <p:spPr>
              <a:xfrm>
                <a:off x="2424275" y="3568775"/>
                <a:ext cx="171700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8576" extrusionOk="0">
                    <a:moveTo>
                      <a:pt x="3452" y="1"/>
                    </a:moveTo>
                    <a:cubicBezTo>
                      <a:pt x="3096" y="1"/>
                      <a:pt x="2740" y="72"/>
                      <a:pt x="2349" y="178"/>
                    </a:cubicBezTo>
                    <a:cubicBezTo>
                      <a:pt x="1922" y="250"/>
                      <a:pt x="1566" y="428"/>
                      <a:pt x="1211" y="641"/>
                    </a:cubicBezTo>
                    <a:cubicBezTo>
                      <a:pt x="855" y="819"/>
                      <a:pt x="570" y="1104"/>
                      <a:pt x="321" y="1388"/>
                    </a:cubicBezTo>
                    <a:cubicBezTo>
                      <a:pt x="108" y="1708"/>
                      <a:pt x="1" y="2064"/>
                      <a:pt x="1" y="2456"/>
                    </a:cubicBezTo>
                    <a:cubicBezTo>
                      <a:pt x="1" y="2562"/>
                      <a:pt x="36" y="2705"/>
                      <a:pt x="179" y="2811"/>
                    </a:cubicBezTo>
                    <a:cubicBezTo>
                      <a:pt x="259" y="2892"/>
                      <a:pt x="319" y="2932"/>
                      <a:pt x="389" y="2932"/>
                    </a:cubicBezTo>
                    <a:cubicBezTo>
                      <a:pt x="412" y="2932"/>
                      <a:pt x="437" y="2927"/>
                      <a:pt x="463" y="2918"/>
                    </a:cubicBezTo>
                    <a:cubicBezTo>
                      <a:pt x="606" y="2883"/>
                      <a:pt x="677" y="2776"/>
                      <a:pt x="748" y="2669"/>
                    </a:cubicBezTo>
                    <a:cubicBezTo>
                      <a:pt x="819" y="2562"/>
                      <a:pt x="855" y="2420"/>
                      <a:pt x="819" y="2278"/>
                    </a:cubicBezTo>
                    <a:cubicBezTo>
                      <a:pt x="1068" y="1993"/>
                      <a:pt x="1317" y="1780"/>
                      <a:pt x="1566" y="1602"/>
                    </a:cubicBezTo>
                    <a:cubicBezTo>
                      <a:pt x="1851" y="1424"/>
                      <a:pt x="2136" y="1282"/>
                      <a:pt x="2420" y="1210"/>
                    </a:cubicBezTo>
                    <a:cubicBezTo>
                      <a:pt x="2705" y="1104"/>
                      <a:pt x="2990" y="1068"/>
                      <a:pt x="3239" y="1068"/>
                    </a:cubicBezTo>
                    <a:cubicBezTo>
                      <a:pt x="3523" y="1068"/>
                      <a:pt x="3772" y="1139"/>
                      <a:pt x="3986" y="1282"/>
                    </a:cubicBezTo>
                    <a:cubicBezTo>
                      <a:pt x="4128" y="1388"/>
                      <a:pt x="4270" y="1495"/>
                      <a:pt x="4342" y="1673"/>
                    </a:cubicBezTo>
                    <a:cubicBezTo>
                      <a:pt x="4413" y="1815"/>
                      <a:pt x="4448" y="1993"/>
                      <a:pt x="4484" y="2171"/>
                    </a:cubicBezTo>
                    <a:cubicBezTo>
                      <a:pt x="4520" y="2349"/>
                      <a:pt x="4484" y="2527"/>
                      <a:pt x="4484" y="2705"/>
                    </a:cubicBezTo>
                    <a:cubicBezTo>
                      <a:pt x="4448" y="2883"/>
                      <a:pt x="4413" y="3025"/>
                      <a:pt x="4377" y="3167"/>
                    </a:cubicBezTo>
                    <a:cubicBezTo>
                      <a:pt x="4235" y="3488"/>
                      <a:pt x="3986" y="3772"/>
                      <a:pt x="3666" y="4021"/>
                    </a:cubicBezTo>
                    <a:cubicBezTo>
                      <a:pt x="3381" y="4306"/>
                      <a:pt x="2990" y="4448"/>
                      <a:pt x="2527" y="4555"/>
                    </a:cubicBezTo>
                    <a:cubicBezTo>
                      <a:pt x="2527" y="4235"/>
                      <a:pt x="2491" y="3879"/>
                      <a:pt x="2491" y="3559"/>
                    </a:cubicBezTo>
                    <a:lnTo>
                      <a:pt x="2527" y="2562"/>
                    </a:lnTo>
                    <a:cubicBezTo>
                      <a:pt x="2527" y="2385"/>
                      <a:pt x="2456" y="2242"/>
                      <a:pt x="2385" y="2135"/>
                    </a:cubicBezTo>
                    <a:cubicBezTo>
                      <a:pt x="2349" y="1993"/>
                      <a:pt x="2207" y="1958"/>
                      <a:pt x="2029" y="1922"/>
                    </a:cubicBezTo>
                    <a:cubicBezTo>
                      <a:pt x="1958" y="1922"/>
                      <a:pt x="1887" y="1922"/>
                      <a:pt x="1780" y="1993"/>
                    </a:cubicBezTo>
                    <a:cubicBezTo>
                      <a:pt x="1673" y="2064"/>
                      <a:pt x="1637" y="2135"/>
                      <a:pt x="1637" y="2242"/>
                    </a:cubicBezTo>
                    <a:cubicBezTo>
                      <a:pt x="1637" y="2634"/>
                      <a:pt x="1602" y="3096"/>
                      <a:pt x="1602" y="3559"/>
                    </a:cubicBezTo>
                    <a:lnTo>
                      <a:pt x="1602" y="5089"/>
                    </a:lnTo>
                    <a:cubicBezTo>
                      <a:pt x="1602" y="5587"/>
                      <a:pt x="1602" y="6085"/>
                      <a:pt x="1602" y="6583"/>
                    </a:cubicBezTo>
                    <a:cubicBezTo>
                      <a:pt x="1637" y="7046"/>
                      <a:pt x="1673" y="7473"/>
                      <a:pt x="1673" y="7864"/>
                    </a:cubicBezTo>
                    <a:cubicBezTo>
                      <a:pt x="1673" y="7900"/>
                      <a:pt x="1709" y="7971"/>
                      <a:pt x="1744" y="8042"/>
                    </a:cubicBezTo>
                    <a:cubicBezTo>
                      <a:pt x="1780" y="8113"/>
                      <a:pt x="1815" y="8184"/>
                      <a:pt x="1851" y="8291"/>
                    </a:cubicBezTo>
                    <a:cubicBezTo>
                      <a:pt x="1887" y="8362"/>
                      <a:pt x="1958" y="8433"/>
                      <a:pt x="1993" y="8469"/>
                    </a:cubicBezTo>
                    <a:cubicBezTo>
                      <a:pt x="2064" y="8540"/>
                      <a:pt x="2100" y="8576"/>
                      <a:pt x="2171" y="8576"/>
                    </a:cubicBezTo>
                    <a:cubicBezTo>
                      <a:pt x="2278" y="8576"/>
                      <a:pt x="2385" y="8540"/>
                      <a:pt x="2491" y="8504"/>
                    </a:cubicBezTo>
                    <a:cubicBezTo>
                      <a:pt x="2563" y="8433"/>
                      <a:pt x="2598" y="8327"/>
                      <a:pt x="2598" y="8184"/>
                    </a:cubicBezTo>
                    <a:cubicBezTo>
                      <a:pt x="2563" y="7793"/>
                      <a:pt x="2563" y="7401"/>
                      <a:pt x="2563" y="7010"/>
                    </a:cubicBezTo>
                    <a:cubicBezTo>
                      <a:pt x="2563" y="6583"/>
                      <a:pt x="2563" y="6192"/>
                      <a:pt x="2527" y="5765"/>
                    </a:cubicBezTo>
                    <a:lnTo>
                      <a:pt x="2527" y="5765"/>
                    </a:lnTo>
                    <a:cubicBezTo>
                      <a:pt x="2812" y="5943"/>
                      <a:pt x="3096" y="6120"/>
                      <a:pt x="3417" y="6298"/>
                    </a:cubicBezTo>
                    <a:cubicBezTo>
                      <a:pt x="3737" y="6476"/>
                      <a:pt x="4021" y="6690"/>
                      <a:pt x="4342" y="6903"/>
                    </a:cubicBezTo>
                    <a:cubicBezTo>
                      <a:pt x="4662" y="7081"/>
                      <a:pt x="4947" y="7295"/>
                      <a:pt x="5231" y="7508"/>
                    </a:cubicBezTo>
                    <a:cubicBezTo>
                      <a:pt x="5516" y="7686"/>
                      <a:pt x="5765" y="7900"/>
                      <a:pt x="6014" y="8077"/>
                    </a:cubicBezTo>
                    <a:cubicBezTo>
                      <a:pt x="6156" y="8184"/>
                      <a:pt x="6299" y="8220"/>
                      <a:pt x="6441" y="8220"/>
                    </a:cubicBezTo>
                    <a:cubicBezTo>
                      <a:pt x="6583" y="8184"/>
                      <a:pt x="6690" y="8113"/>
                      <a:pt x="6761" y="7971"/>
                    </a:cubicBezTo>
                    <a:cubicBezTo>
                      <a:pt x="6868" y="7722"/>
                      <a:pt x="6868" y="7544"/>
                      <a:pt x="6797" y="7437"/>
                    </a:cubicBezTo>
                    <a:cubicBezTo>
                      <a:pt x="6726" y="7295"/>
                      <a:pt x="6654" y="7224"/>
                      <a:pt x="6583" y="7152"/>
                    </a:cubicBezTo>
                    <a:cubicBezTo>
                      <a:pt x="6121" y="6797"/>
                      <a:pt x="5623" y="6476"/>
                      <a:pt x="5160" y="6192"/>
                    </a:cubicBezTo>
                    <a:cubicBezTo>
                      <a:pt x="4697" y="5871"/>
                      <a:pt x="4199" y="5587"/>
                      <a:pt x="3666" y="5231"/>
                    </a:cubicBezTo>
                    <a:cubicBezTo>
                      <a:pt x="4413" y="4804"/>
                      <a:pt x="4911" y="4270"/>
                      <a:pt x="5231" y="3630"/>
                    </a:cubicBezTo>
                    <a:cubicBezTo>
                      <a:pt x="5587" y="3025"/>
                      <a:pt x="5623" y="2313"/>
                      <a:pt x="5409" y="1566"/>
                    </a:cubicBezTo>
                    <a:cubicBezTo>
                      <a:pt x="5302" y="1104"/>
                      <a:pt x="5053" y="748"/>
                      <a:pt x="4733" y="463"/>
                    </a:cubicBezTo>
                    <a:cubicBezTo>
                      <a:pt x="4377" y="143"/>
                      <a:pt x="3950" y="1"/>
                      <a:pt x="34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81"/>
              <p:cNvSpPr/>
              <p:nvPr/>
            </p:nvSpPr>
            <p:spPr>
              <a:xfrm>
                <a:off x="2600400" y="3598650"/>
                <a:ext cx="153025" cy="16585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634" extrusionOk="0">
                    <a:moveTo>
                      <a:pt x="3490" y="1"/>
                    </a:moveTo>
                    <a:cubicBezTo>
                      <a:pt x="3432" y="1"/>
                      <a:pt x="3372" y="5"/>
                      <a:pt x="3310" y="15"/>
                    </a:cubicBezTo>
                    <a:cubicBezTo>
                      <a:pt x="3096" y="15"/>
                      <a:pt x="2883" y="51"/>
                      <a:pt x="2598" y="51"/>
                    </a:cubicBezTo>
                    <a:cubicBezTo>
                      <a:pt x="2349" y="87"/>
                      <a:pt x="2100" y="122"/>
                      <a:pt x="1780" y="158"/>
                    </a:cubicBezTo>
                    <a:cubicBezTo>
                      <a:pt x="1531" y="229"/>
                      <a:pt x="1246" y="264"/>
                      <a:pt x="961" y="300"/>
                    </a:cubicBezTo>
                    <a:cubicBezTo>
                      <a:pt x="712" y="371"/>
                      <a:pt x="499" y="407"/>
                      <a:pt x="285" y="442"/>
                    </a:cubicBezTo>
                    <a:cubicBezTo>
                      <a:pt x="179" y="478"/>
                      <a:pt x="108" y="549"/>
                      <a:pt x="72" y="620"/>
                    </a:cubicBezTo>
                    <a:cubicBezTo>
                      <a:pt x="36" y="691"/>
                      <a:pt x="1" y="798"/>
                      <a:pt x="1" y="869"/>
                    </a:cubicBezTo>
                    <a:cubicBezTo>
                      <a:pt x="1" y="1012"/>
                      <a:pt x="36" y="1083"/>
                      <a:pt x="143" y="1190"/>
                    </a:cubicBezTo>
                    <a:cubicBezTo>
                      <a:pt x="214" y="1296"/>
                      <a:pt x="321" y="1332"/>
                      <a:pt x="428" y="1367"/>
                    </a:cubicBezTo>
                    <a:cubicBezTo>
                      <a:pt x="428" y="1652"/>
                      <a:pt x="392" y="1972"/>
                      <a:pt x="392" y="2257"/>
                    </a:cubicBezTo>
                    <a:cubicBezTo>
                      <a:pt x="392" y="2577"/>
                      <a:pt x="357" y="2862"/>
                      <a:pt x="357" y="3182"/>
                    </a:cubicBezTo>
                    <a:cubicBezTo>
                      <a:pt x="179" y="3253"/>
                      <a:pt x="72" y="3360"/>
                      <a:pt x="72" y="3573"/>
                    </a:cubicBezTo>
                    <a:cubicBezTo>
                      <a:pt x="72" y="3751"/>
                      <a:pt x="143" y="3894"/>
                      <a:pt x="321" y="4000"/>
                    </a:cubicBezTo>
                    <a:cubicBezTo>
                      <a:pt x="321" y="4499"/>
                      <a:pt x="321" y="5032"/>
                      <a:pt x="321" y="5530"/>
                    </a:cubicBezTo>
                    <a:cubicBezTo>
                      <a:pt x="357" y="5886"/>
                      <a:pt x="428" y="6171"/>
                      <a:pt x="606" y="6349"/>
                    </a:cubicBezTo>
                    <a:cubicBezTo>
                      <a:pt x="784" y="6562"/>
                      <a:pt x="1033" y="6633"/>
                      <a:pt x="1388" y="6633"/>
                    </a:cubicBezTo>
                    <a:cubicBezTo>
                      <a:pt x="1958" y="6598"/>
                      <a:pt x="2563" y="6527"/>
                      <a:pt x="3203" y="6384"/>
                    </a:cubicBezTo>
                    <a:cubicBezTo>
                      <a:pt x="3808" y="6242"/>
                      <a:pt x="4448" y="6064"/>
                      <a:pt x="5053" y="5851"/>
                    </a:cubicBezTo>
                    <a:cubicBezTo>
                      <a:pt x="5160" y="5815"/>
                      <a:pt x="5267" y="5779"/>
                      <a:pt x="5373" y="5744"/>
                    </a:cubicBezTo>
                    <a:cubicBezTo>
                      <a:pt x="5516" y="5673"/>
                      <a:pt x="5623" y="5602"/>
                      <a:pt x="5729" y="5530"/>
                    </a:cubicBezTo>
                    <a:cubicBezTo>
                      <a:pt x="5836" y="5459"/>
                      <a:pt x="5907" y="5388"/>
                      <a:pt x="5978" y="5352"/>
                    </a:cubicBezTo>
                    <a:cubicBezTo>
                      <a:pt x="6085" y="5281"/>
                      <a:pt x="6121" y="5246"/>
                      <a:pt x="6121" y="5210"/>
                    </a:cubicBezTo>
                    <a:cubicBezTo>
                      <a:pt x="6121" y="5103"/>
                      <a:pt x="6085" y="4997"/>
                      <a:pt x="6014" y="4925"/>
                    </a:cubicBezTo>
                    <a:cubicBezTo>
                      <a:pt x="5943" y="4890"/>
                      <a:pt x="5872" y="4854"/>
                      <a:pt x="5765" y="4819"/>
                    </a:cubicBezTo>
                    <a:lnTo>
                      <a:pt x="5445" y="4819"/>
                    </a:lnTo>
                    <a:cubicBezTo>
                      <a:pt x="5302" y="4854"/>
                      <a:pt x="5196" y="4854"/>
                      <a:pt x="5089" y="4890"/>
                    </a:cubicBezTo>
                    <a:cubicBezTo>
                      <a:pt x="4875" y="4961"/>
                      <a:pt x="4591" y="5032"/>
                      <a:pt x="4235" y="5103"/>
                    </a:cubicBezTo>
                    <a:cubicBezTo>
                      <a:pt x="3915" y="5175"/>
                      <a:pt x="3594" y="5246"/>
                      <a:pt x="3239" y="5317"/>
                    </a:cubicBezTo>
                    <a:cubicBezTo>
                      <a:pt x="2883" y="5388"/>
                      <a:pt x="2563" y="5459"/>
                      <a:pt x="2207" y="5495"/>
                    </a:cubicBezTo>
                    <a:cubicBezTo>
                      <a:pt x="1887" y="5530"/>
                      <a:pt x="1602" y="5566"/>
                      <a:pt x="1353" y="5566"/>
                    </a:cubicBezTo>
                    <a:cubicBezTo>
                      <a:pt x="1353" y="5032"/>
                      <a:pt x="1353" y="4499"/>
                      <a:pt x="1353" y="4000"/>
                    </a:cubicBezTo>
                    <a:cubicBezTo>
                      <a:pt x="1851" y="3929"/>
                      <a:pt x="2349" y="3858"/>
                      <a:pt x="2847" y="3787"/>
                    </a:cubicBezTo>
                    <a:cubicBezTo>
                      <a:pt x="3345" y="3716"/>
                      <a:pt x="3808" y="3645"/>
                      <a:pt x="4270" y="3573"/>
                    </a:cubicBezTo>
                    <a:cubicBezTo>
                      <a:pt x="4520" y="3538"/>
                      <a:pt x="4733" y="3502"/>
                      <a:pt x="4840" y="3396"/>
                    </a:cubicBezTo>
                    <a:cubicBezTo>
                      <a:pt x="4982" y="3289"/>
                      <a:pt x="5018" y="3182"/>
                      <a:pt x="4982" y="3075"/>
                    </a:cubicBezTo>
                    <a:cubicBezTo>
                      <a:pt x="4804" y="2897"/>
                      <a:pt x="4626" y="2791"/>
                      <a:pt x="4413" y="2719"/>
                    </a:cubicBezTo>
                    <a:cubicBezTo>
                      <a:pt x="4257" y="2667"/>
                      <a:pt x="4119" y="2634"/>
                      <a:pt x="3959" y="2634"/>
                    </a:cubicBezTo>
                    <a:cubicBezTo>
                      <a:pt x="3901" y="2634"/>
                      <a:pt x="3839" y="2639"/>
                      <a:pt x="3772" y="2648"/>
                    </a:cubicBezTo>
                    <a:cubicBezTo>
                      <a:pt x="3523" y="2648"/>
                      <a:pt x="3167" y="2719"/>
                      <a:pt x="2705" y="2755"/>
                    </a:cubicBezTo>
                    <a:cubicBezTo>
                      <a:pt x="2242" y="2826"/>
                      <a:pt x="1815" y="2862"/>
                      <a:pt x="1388" y="2969"/>
                    </a:cubicBezTo>
                    <a:lnTo>
                      <a:pt x="1424" y="2150"/>
                    </a:lnTo>
                    <a:cubicBezTo>
                      <a:pt x="1424" y="1866"/>
                      <a:pt x="1424" y="1616"/>
                      <a:pt x="1460" y="1332"/>
                    </a:cubicBezTo>
                    <a:cubicBezTo>
                      <a:pt x="1460" y="1332"/>
                      <a:pt x="1460" y="1296"/>
                      <a:pt x="1424" y="1296"/>
                    </a:cubicBezTo>
                    <a:lnTo>
                      <a:pt x="1424" y="1190"/>
                    </a:lnTo>
                    <a:cubicBezTo>
                      <a:pt x="1638" y="1190"/>
                      <a:pt x="1851" y="1154"/>
                      <a:pt x="2100" y="1118"/>
                    </a:cubicBezTo>
                    <a:cubicBezTo>
                      <a:pt x="2314" y="1083"/>
                      <a:pt x="2563" y="1083"/>
                      <a:pt x="2776" y="1047"/>
                    </a:cubicBezTo>
                    <a:cubicBezTo>
                      <a:pt x="3025" y="1012"/>
                      <a:pt x="3239" y="976"/>
                      <a:pt x="3452" y="976"/>
                    </a:cubicBezTo>
                    <a:cubicBezTo>
                      <a:pt x="3666" y="940"/>
                      <a:pt x="3879" y="905"/>
                      <a:pt x="4021" y="869"/>
                    </a:cubicBezTo>
                    <a:cubicBezTo>
                      <a:pt x="4164" y="869"/>
                      <a:pt x="4306" y="798"/>
                      <a:pt x="4377" y="727"/>
                    </a:cubicBezTo>
                    <a:cubicBezTo>
                      <a:pt x="4484" y="656"/>
                      <a:pt x="4520" y="549"/>
                      <a:pt x="4484" y="407"/>
                    </a:cubicBezTo>
                    <a:cubicBezTo>
                      <a:pt x="4306" y="229"/>
                      <a:pt x="4128" y="122"/>
                      <a:pt x="3915" y="51"/>
                    </a:cubicBezTo>
                    <a:cubicBezTo>
                      <a:pt x="3764" y="26"/>
                      <a:pt x="3631" y="1"/>
                      <a:pt x="3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81"/>
              <p:cNvSpPr/>
              <p:nvPr/>
            </p:nvSpPr>
            <p:spPr>
              <a:xfrm>
                <a:off x="1932397" y="3884525"/>
                <a:ext cx="176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6812" extrusionOk="0">
                    <a:moveTo>
                      <a:pt x="5465" y="0"/>
                    </a:moveTo>
                    <a:cubicBezTo>
                      <a:pt x="3773" y="0"/>
                      <a:pt x="2076" y="416"/>
                      <a:pt x="356" y="1247"/>
                    </a:cubicBezTo>
                    <a:cubicBezTo>
                      <a:pt x="178" y="1354"/>
                      <a:pt x="72" y="1496"/>
                      <a:pt x="1" y="1710"/>
                    </a:cubicBezTo>
                    <a:cubicBezTo>
                      <a:pt x="1" y="1816"/>
                      <a:pt x="36" y="1923"/>
                      <a:pt x="178" y="2065"/>
                    </a:cubicBezTo>
                    <a:cubicBezTo>
                      <a:pt x="250" y="2119"/>
                      <a:pt x="330" y="2146"/>
                      <a:pt x="423" y="2146"/>
                    </a:cubicBezTo>
                    <a:cubicBezTo>
                      <a:pt x="516" y="2146"/>
                      <a:pt x="623" y="2119"/>
                      <a:pt x="748" y="2065"/>
                    </a:cubicBezTo>
                    <a:cubicBezTo>
                      <a:pt x="1708" y="1710"/>
                      <a:pt x="2669" y="1425"/>
                      <a:pt x="3630" y="1212"/>
                    </a:cubicBezTo>
                    <a:cubicBezTo>
                      <a:pt x="4418" y="1043"/>
                      <a:pt x="5229" y="941"/>
                      <a:pt x="6044" y="941"/>
                    </a:cubicBezTo>
                    <a:cubicBezTo>
                      <a:pt x="6259" y="941"/>
                      <a:pt x="6474" y="948"/>
                      <a:pt x="6690" y="962"/>
                    </a:cubicBezTo>
                    <a:cubicBezTo>
                      <a:pt x="6832" y="962"/>
                      <a:pt x="6903" y="927"/>
                      <a:pt x="6939" y="891"/>
                    </a:cubicBezTo>
                    <a:cubicBezTo>
                      <a:pt x="6974" y="820"/>
                      <a:pt x="7010" y="713"/>
                      <a:pt x="7010" y="607"/>
                    </a:cubicBezTo>
                    <a:cubicBezTo>
                      <a:pt x="7046" y="536"/>
                      <a:pt x="7010" y="429"/>
                      <a:pt x="6939" y="322"/>
                    </a:cubicBezTo>
                    <a:cubicBezTo>
                      <a:pt x="6903" y="180"/>
                      <a:pt x="6796" y="109"/>
                      <a:pt x="6690" y="73"/>
                    </a:cubicBezTo>
                    <a:cubicBezTo>
                      <a:pt x="6282" y="25"/>
                      <a:pt x="5873" y="0"/>
                      <a:pt x="5465" y="0"/>
                    </a:cubicBezTo>
                    <a:close/>
                    <a:moveTo>
                      <a:pt x="3846" y="1448"/>
                    </a:moveTo>
                    <a:cubicBezTo>
                      <a:pt x="3800" y="1448"/>
                      <a:pt x="3751" y="1452"/>
                      <a:pt x="3701" y="1461"/>
                    </a:cubicBezTo>
                    <a:cubicBezTo>
                      <a:pt x="3594" y="1496"/>
                      <a:pt x="3559" y="1532"/>
                      <a:pt x="3523" y="1567"/>
                    </a:cubicBezTo>
                    <a:cubicBezTo>
                      <a:pt x="3487" y="1603"/>
                      <a:pt x="3452" y="1674"/>
                      <a:pt x="3452" y="1710"/>
                    </a:cubicBezTo>
                    <a:cubicBezTo>
                      <a:pt x="3452" y="1781"/>
                      <a:pt x="3452" y="1816"/>
                      <a:pt x="3452" y="1888"/>
                    </a:cubicBezTo>
                    <a:cubicBezTo>
                      <a:pt x="3452" y="1959"/>
                      <a:pt x="3452" y="1994"/>
                      <a:pt x="3452" y="2030"/>
                    </a:cubicBezTo>
                    <a:cubicBezTo>
                      <a:pt x="3523" y="2742"/>
                      <a:pt x="3559" y="3489"/>
                      <a:pt x="3559" y="4200"/>
                    </a:cubicBezTo>
                    <a:cubicBezTo>
                      <a:pt x="3559" y="4912"/>
                      <a:pt x="3594" y="5624"/>
                      <a:pt x="3594" y="6335"/>
                    </a:cubicBezTo>
                    <a:cubicBezTo>
                      <a:pt x="3594" y="6478"/>
                      <a:pt x="3630" y="6584"/>
                      <a:pt x="3701" y="6691"/>
                    </a:cubicBezTo>
                    <a:cubicBezTo>
                      <a:pt x="3754" y="6771"/>
                      <a:pt x="3848" y="6811"/>
                      <a:pt x="3966" y="6811"/>
                    </a:cubicBezTo>
                    <a:cubicBezTo>
                      <a:pt x="4006" y="6811"/>
                      <a:pt x="4048" y="6807"/>
                      <a:pt x="4092" y="6798"/>
                    </a:cubicBezTo>
                    <a:cubicBezTo>
                      <a:pt x="4235" y="6798"/>
                      <a:pt x="4306" y="6727"/>
                      <a:pt x="4377" y="6655"/>
                    </a:cubicBezTo>
                    <a:cubicBezTo>
                      <a:pt x="4484" y="6549"/>
                      <a:pt x="4519" y="6442"/>
                      <a:pt x="4519" y="6335"/>
                    </a:cubicBezTo>
                    <a:cubicBezTo>
                      <a:pt x="4519" y="5624"/>
                      <a:pt x="4519" y="4876"/>
                      <a:pt x="4519" y="4165"/>
                    </a:cubicBezTo>
                    <a:cubicBezTo>
                      <a:pt x="4484" y="3418"/>
                      <a:pt x="4448" y="2670"/>
                      <a:pt x="4341" y="1923"/>
                    </a:cubicBezTo>
                    <a:cubicBezTo>
                      <a:pt x="4341" y="1816"/>
                      <a:pt x="4306" y="1710"/>
                      <a:pt x="4199" y="1603"/>
                    </a:cubicBezTo>
                    <a:cubicBezTo>
                      <a:pt x="4118" y="1494"/>
                      <a:pt x="3994" y="1448"/>
                      <a:pt x="3846" y="14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81"/>
              <p:cNvSpPr/>
              <p:nvPr/>
            </p:nvSpPr>
            <p:spPr>
              <a:xfrm>
                <a:off x="2115647" y="3859650"/>
                <a:ext cx="171700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8540" extrusionOk="0">
                    <a:moveTo>
                      <a:pt x="3452" y="1"/>
                    </a:moveTo>
                    <a:cubicBezTo>
                      <a:pt x="3131" y="1"/>
                      <a:pt x="2740" y="36"/>
                      <a:pt x="2349" y="143"/>
                    </a:cubicBezTo>
                    <a:cubicBezTo>
                      <a:pt x="1957" y="250"/>
                      <a:pt x="1566" y="392"/>
                      <a:pt x="1246" y="605"/>
                    </a:cubicBezTo>
                    <a:cubicBezTo>
                      <a:pt x="890" y="819"/>
                      <a:pt x="569" y="1068"/>
                      <a:pt x="356" y="1388"/>
                    </a:cubicBezTo>
                    <a:cubicBezTo>
                      <a:pt x="107" y="1673"/>
                      <a:pt x="0" y="2029"/>
                      <a:pt x="0" y="2456"/>
                    </a:cubicBezTo>
                    <a:cubicBezTo>
                      <a:pt x="0" y="2562"/>
                      <a:pt x="71" y="2669"/>
                      <a:pt x="178" y="2776"/>
                    </a:cubicBezTo>
                    <a:cubicBezTo>
                      <a:pt x="285" y="2883"/>
                      <a:pt x="392" y="2918"/>
                      <a:pt x="463" y="2918"/>
                    </a:cubicBezTo>
                    <a:cubicBezTo>
                      <a:pt x="605" y="2847"/>
                      <a:pt x="712" y="2776"/>
                      <a:pt x="783" y="2669"/>
                    </a:cubicBezTo>
                    <a:cubicBezTo>
                      <a:pt x="854" y="2527"/>
                      <a:pt x="890" y="2384"/>
                      <a:pt x="854" y="2242"/>
                    </a:cubicBezTo>
                    <a:cubicBezTo>
                      <a:pt x="1068" y="1993"/>
                      <a:pt x="1317" y="1780"/>
                      <a:pt x="1601" y="1566"/>
                    </a:cubicBezTo>
                    <a:cubicBezTo>
                      <a:pt x="1886" y="1388"/>
                      <a:pt x="2171" y="1246"/>
                      <a:pt x="2420" y="1175"/>
                    </a:cubicBezTo>
                    <a:cubicBezTo>
                      <a:pt x="2633" y="1095"/>
                      <a:pt x="2847" y="1055"/>
                      <a:pt x="3060" y="1055"/>
                    </a:cubicBezTo>
                    <a:cubicBezTo>
                      <a:pt x="3131" y="1055"/>
                      <a:pt x="3202" y="1059"/>
                      <a:pt x="3274" y="1068"/>
                    </a:cubicBezTo>
                    <a:cubicBezTo>
                      <a:pt x="3523" y="1068"/>
                      <a:pt x="3772" y="1139"/>
                      <a:pt x="4021" y="1281"/>
                    </a:cubicBezTo>
                    <a:cubicBezTo>
                      <a:pt x="4163" y="1353"/>
                      <a:pt x="4270" y="1495"/>
                      <a:pt x="4341" y="1637"/>
                    </a:cubicBezTo>
                    <a:cubicBezTo>
                      <a:pt x="4412" y="1815"/>
                      <a:pt x="4483" y="1993"/>
                      <a:pt x="4483" y="2171"/>
                    </a:cubicBezTo>
                    <a:cubicBezTo>
                      <a:pt x="4519" y="2349"/>
                      <a:pt x="4519" y="2527"/>
                      <a:pt x="4483" y="2705"/>
                    </a:cubicBezTo>
                    <a:cubicBezTo>
                      <a:pt x="4448" y="2847"/>
                      <a:pt x="4412" y="3025"/>
                      <a:pt x="4377" y="3132"/>
                    </a:cubicBezTo>
                    <a:cubicBezTo>
                      <a:pt x="4234" y="3452"/>
                      <a:pt x="4021" y="3772"/>
                      <a:pt x="3701" y="4021"/>
                    </a:cubicBezTo>
                    <a:cubicBezTo>
                      <a:pt x="3380" y="4270"/>
                      <a:pt x="2989" y="4448"/>
                      <a:pt x="2526" y="4519"/>
                    </a:cubicBezTo>
                    <a:cubicBezTo>
                      <a:pt x="2526" y="4199"/>
                      <a:pt x="2526" y="3879"/>
                      <a:pt x="2526" y="3523"/>
                    </a:cubicBezTo>
                    <a:lnTo>
                      <a:pt x="2562" y="2562"/>
                    </a:lnTo>
                    <a:cubicBezTo>
                      <a:pt x="2526" y="2349"/>
                      <a:pt x="2491" y="2207"/>
                      <a:pt x="2420" y="2100"/>
                    </a:cubicBezTo>
                    <a:cubicBezTo>
                      <a:pt x="2349" y="1993"/>
                      <a:pt x="2242" y="1922"/>
                      <a:pt x="2064" y="1886"/>
                    </a:cubicBezTo>
                    <a:cubicBezTo>
                      <a:pt x="1993" y="1886"/>
                      <a:pt x="1886" y="1922"/>
                      <a:pt x="1815" y="1993"/>
                    </a:cubicBezTo>
                    <a:cubicBezTo>
                      <a:pt x="1708" y="2029"/>
                      <a:pt x="1672" y="2100"/>
                      <a:pt x="1672" y="2207"/>
                    </a:cubicBezTo>
                    <a:cubicBezTo>
                      <a:pt x="1637" y="2598"/>
                      <a:pt x="1637" y="3060"/>
                      <a:pt x="1601" y="3559"/>
                    </a:cubicBezTo>
                    <a:lnTo>
                      <a:pt x="1601" y="5053"/>
                    </a:lnTo>
                    <a:cubicBezTo>
                      <a:pt x="1601" y="5587"/>
                      <a:pt x="1601" y="6049"/>
                      <a:pt x="1637" y="6547"/>
                    </a:cubicBezTo>
                    <a:cubicBezTo>
                      <a:pt x="1637" y="7046"/>
                      <a:pt x="1672" y="7473"/>
                      <a:pt x="1708" y="7828"/>
                    </a:cubicBezTo>
                    <a:cubicBezTo>
                      <a:pt x="1708" y="7899"/>
                      <a:pt x="1708" y="7935"/>
                      <a:pt x="1744" y="8042"/>
                    </a:cubicBezTo>
                    <a:cubicBezTo>
                      <a:pt x="1779" y="8113"/>
                      <a:pt x="1815" y="8184"/>
                      <a:pt x="1850" y="8255"/>
                    </a:cubicBezTo>
                    <a:cubicBezTo>
                      <a:pt x="1922" y="8326"/>
                      <a:pt x="1957" y="8398"/>
                      <a:pt x="2028" y="8469"/>
                    </a:cubicBezTo>
                    <a:cubicBezTo>
                      <a:pt x="2064" y="8504"/>
                      <a:pt x="2135" y="8540"/>
                      <a:pt x="2171" y="8540"/>
                    </a:cubicBezTo>
                    <a:cubicBezTo>
                      <a:pt x="2313" y="8540"/>
                      <a:pt x="2420" y="8540"/>
                      <a:pt x="2491" y="8469"/>
                    </a:cubicBezTo>
                    <a:cubicBezTo>
                      <a:pt x="2562" y="8433"/>
                      <a:pt x="2633" y="8326"/>
                      <a:pt x="2633" y="8184"/>
                    </a:cubicBezTo>
                    <a:cubicBezTo>
                      <a:pt x="2598" y="7793"/>
                      <a:pt x="2598" y="7366"/>
                      <a:pt x="2562" y="6974"/>
                    </a:cubicBezTo>
                    <a:cubicBezTo>
                      <a:pt x="2562" y="6583"/>
                      <a:pt x="2562" y="6156"/>
                      <a:pt x="2562" y="5729"/>
                    </a:cubicBezTo>
                    <a:cubicBezTo>
                      <a:pt x="2847" y="5907"/>
                      <a:pt x="3131" y="6085"/>
                      <a:pt x="3452" y="6298"/>
                    </a:cubicBezTo>
                    <a:cubicBezTo>
                      <a:pt x="3736" y="6476"/>
                      <a:pt x="4056" y="6654"/>
                      <a:pt x="4377" y="6868"/>
                    </a:cubicBezTo>
                    <a:cubicBezTo>
                      <a:pt x="4661" y="7081"/>
                      <a:pt x="4982" y="7259"/>
                      <a:pt x="5231" y="7473"/>
                    </a:cubicBezTo>
                    <a:cubicBezTo>
                      <a:pt x="5515" y="7686"/>
                      <a:pt x="5800" y="7864"/>
                      <a:pt x="6013" y="8042"/>
                    </a:cubicBezTo>
                    <a:cubicBezTo>
                      <a:pt x="6156" y="8149"/>
                      <a:pt x="6298" y="8184"/>
                      <a:pt x="6440" y="8184"/>
                    </a:cubicBezTo>
                    <a:cubicBezTo>
                      <a:pt x="6583" y="8149"/>
                      <a:pt x="6725" y="8077"/>
                      <a:pt x="6761" y="7935"/>
                    </a:cubicBezTo>
                    <a:cubicBezTo>
                      <a:pt x="6867" y="7686"/>
                      <a:pt x="6867" y="7508"/>
                      <a:pt x="6796" y="7401"/>
                    </a:cubicBezTo>
                    <a:cubicBezTo>
                      <a:pt x="6725" y="7295"/>
                      <a:pt x="6654" y="7188"/>
                      <a:pt x="6583" y="7117"/>
                    </a:cubicBezTo>
                    <a:cubicBezTo>
                      <a:pt x="6120" y="6796"/>
                      <a:pt x="5658" y="6476"/>
                      <a:pt x="5195" y="6156"/>
                    </a:cubicBezTo>
                    <a:cubicBezTo>
                      <a:pt x="4732" y="5871"/>
                      <a:pt x="4234" y="5551"/>
                      <a:pt x="3665" y="5231"/>
                    </a:cubicBezTo>
                    <a:cubicBezTo>
                      <a:pt x="4412" y="4768"/>
                      <a:pt x="4946" y="4235"/>
                      <a:pt x="5266" y="3630"/>
                    </a:cubicBezTo>
                    <a:cubicBezTo>
                      <a:pt x="5586" y="2989"/>
                      <a:pt x="5658" y="2313"/>
                      <a:pt x="5444" y="1531"/>
                    </a:cubicBezTo>
                    <a:cubicBezTo>
                      <a:pt x="5302" y="1104"/>
                      <a:pt x="5088" y="712"/>
                      <a:pt x="4732" y="427"/>
                    </a:cubicBezTo>
                    <a:cubicBezTo>
                      <a:pt x="4377" y="143"/>
                      <a:pt x="3985" y="1"/>
                      <a:pt x="34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81"/>
              <p:cNvSpPr/>
              <p:nvPr/>
            </p:nvSpPr>
            <p:spPr>
              <a:xfrm>
                <a:off x="2308341" y="3888650"/>
                <a:ext cx="152150" cy="165825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6633" extrusionOk="0">
                    <a:moveTo>
                      <a:pt x="3445" y="1"/>
                    </a:moveTo>
                    <a:cubicBezTo>
                      <a:pt x="3389" y="1"/>
                      <a:pt x="3331" y="5"/>
                      <a:pt x="3274" y="15"/>
                    </a:cubicBezTo>
                    <a:cubicBezTo>
                      <a:pt x="3096" y="15"/>
                      <a:pt x="2847" y="50"/>
                      <a:pt x="2598" y="86"/>
                    </a:cubicBezTo>
                    <a:cubicBezTo>
                      <a:pt x="2349" y="121"/>
                      <a:pt x="2064" y="157"/>
                      <a:pt x="1780" y="193"/>
                    </a:cubicBezTo>
                    <a:cubicBezTo>
                      <a:pt x="1495" y="228"/>
                      <a:pt x="1211" y="264"/>
                      <a:pt x="961" y="335"/>
                    </a:cubicBezTo>
                    <a:cubicBezTo>
                      <a:pt x="677" y="371"/>
                      <a:pt x="463" y="406"/>
                      <a:pt x="285" y="477"/>
                    </a:cubicBezTo>
                    <a:cubicBezTo>
                      <a:pt x="179" y="513"/>
                      <a:pt x="108" y="548"/>
                      <a:pt x="36" y="655"/>
                    </a:cubicBezTo>
                    <a:cubicBezTo>
                      <a:pt x="1" y="726"/>
                      <a:pt x="1" y="797"/>
                      <a:pt x="1" y="904"/>
                    </a:cubicBezTo>
                    <a:cubicBezTo>
                      <a:pt x="1" y="1011"/>
                      <a:pt x="36" y="1118"/>
                      <a:pt x="108" y="1189"/>
                    </a:cubicBezTo>
                    <a:cubicBezTo>
                      <a:pt x="214" y="1296"/>
                      <a:pt x="321" y="1367"/>
                      <a:pt x="428" y="1367"/>
                    </a:cubicBezTo>
                    <a:cubicBezTo>
                      <a:pt x="392" y="1687"/>
                      <a:pt x="392" y="1972"/>
                      <a:pt x="357" y="2292"/>
                    </a:cubicBezTo>
                    <a:cubicBezTo>
                      <a:pt x="357" y="2577"/>
                      <a:pt x="357" y="2897"/>
                      <a:pt x="321" y="3181"/>
                    </a:cubicBezTo>
                    <a:cubicBezTo>
                      <a:pt x="179" y="3253"/>
                      <a:pt x="72" y="3395"/>
                      <a:pt x="36" y="3573"/>
                    </a:cubicBezTo>
                    <a:cubicBezTo>
                      <a:pt x="36" y="3751"/>
                      <a:pt x="143" y="3893"/>
                      <a:pt x="321" y="4000"/>
                    </a:cubicBezTo>
                    <a:cubicBezTo>
                      <a:pt x="285" y="4533"/>
                      <a:pt x="285" y="5032"/>
                      <a:pt x="321" y="5530"/>
                    </a:cubicBezTo>
                    <a:cubicBezTo>
                      <a:pt x="321" y="5886"/>
                      <a:pt x="428" y="6170"/>
                      <a:pt x="606" y="6384"/>
                    </a:cubicBezTo>
                    <a:cubicBezTo>
                      <a:pt x="748" y="6562"/>
                      <a:pt x="1033" y="6633"/>
                      <a:pt x="1353" y="6633"/>
                    </a:cubicBezTo>
                    <a:cubicBezTo>
                      <a:pt x="1958" y="6633"/>
                      <a:pt x="2563" y="6562"/>
                      <a:pt x="3167" y="6419"/>
                    </a:cubicBezTo>
                    <a:cubicBezTo>
                      <a:pt x="3772" y="6241"/>
                      <a:pt x="4413" y="6063"/>
                      <a:pt x="5053" y="5850"/>
                    </a:cubicBezTo>
                    <a:cubicBezTo>
                      <a:pt x="5160" y="5850"/>
                      <a:pt x="5231" y="5779"/>
                      <a:pt x="5373" y="5743"/>
                    </a:cubicBezTo>
                    <a:cubicBezTo>
                      <a:pt x="5480" y="5672"/>
                      <a:pt x="5587" y="5636"/>
                      <a:pt x="5694" y="5565"/>
                    </a:cubicBezTo>
                    <a:cubicBezTo>
                      <a:pt x="5800" y="5494"/>
                      <a:pt x="5907" y="5423"/>
                      <a:pt x="5978" y="5352"/>
                    </a:cubicBezTo>
                    <a:cubicBezTo>
                      <a:pt x="6050" y="5281"/>
                      <a:pt x="6085" y="5245"/>
                      <a:pt x="6085" y="5209"/>
                    </a:cubicBezTo>
                    <a:cubicBezTo>
                      <a:pt x="6085" y="5103"/>
                      <a:pt x="6050" y="5032"/>
                      <a:pt x="5978" y="4960"/>
                    </a:cubicBezTo>
                    <a:cubicBezTo>
                      <a:pt x="5943" y="4889"/>
                      <a:pt x="5836" y="4854"/>
                      <a:pt x="5729" y="4854"/>
                    </a:cubicBezTo>
                    <a:cubicBezTo>
                      <a:pt x="5694" y="4836"/>
                      <a:pt x="5649" y="4827"/>
                      <a:pt x="5596" y="4827"/>
                    </a:cubicBezTo>
                    <a:cubicBezTo>
                      <a:pt x="5543" y="4827"/>
                      <a:pt x="5480" y="4836"/>
                      <a:pt x="5409" y="4854"/>
                    </a:cubicBezTo>
                    <a:cubicBezTo>
                      <a:pt x="5302" y="4854"/>
                      <a:pt x="5196" y="4889"/>
                      <a:pt x="5053" y="4925"/>
                    </a:cubicBezTo>
                    <a:cubicBezTo>
                      <a:pt x="4840" y="4960"/>
                      <a:pt x="4555" y="5032"/>
                      <a:pt x="4235" y="5103"/>
                    </a:cubicBezTo>
                    <a:cubicBezTo>
                      <a:pt x="3915" y="5174"/>
                      <a:pt x="3594" y="5245"/>
                      <a:pt x="3239" y="5316"/>
                    </a:cubicBezTo>
                    <a:cubicBezTo>
                      <a:pt x="2883" y="5387"/>
                      <a:pt x="2527" y="5459"/>
                      <a:pt x="2207" y="5494"/>
                    </a:cubicBezTo>
                    <a:cubicBezTo>
                      <a:pt x="1851" y="5565"/>
                      <a:pt x="1566" y="5565"/>
                      <a:pt x="1353" y="5565"/>
                    </a:cubicBezTo>
                    <a:cubicBezTo>
                      <a:pt x="1317" y="5032"/>
                      <a:pt x="1317" y="4533"/>
                      <a:pt x="1353" y="4000"/>
                    </a:cubicBezTo>
                    <a:cubicBezTo>
                      <a:pt x="1851" y="3929"/>
                      <a:pt x="2349" y="3857"/>
                      <a:pt x="2812" y="3786"/>
                    </a:cubicBezTo>
                    <a:cubicBezTo>
                      <a:pt x="3310" y="3715"/>
                      <a:pt x="3772" y="3644"/>
                      <a:pt x="4235" y="3608"/>
                    </a:cubicBezTo>
                    <a:cubicBezTo>
                      <a:pt x="4520" y="3573"/>
                      <a:pt x="4697" y="3502"/>
                      <a:pt x="4840" y="3395"/>
                    </a:cubicBezTo>
                    <a:cubicBezTo>
                      <a:pt x="4947" y="3324"/>
                      <a:pt x="4982" y="3217"/>
                      <a:pt x="4947" y="3110"/>
                    </a:cubicBezTo>
                    <a:cubicBezTo>
                      <a:pt x="4804" y="2932"/>
                      <a:pt x="4626" y="2790"/>
                      <a:pt x="4413" y="2719"/>
                    </a:cubicBezTo>
                    <a:cubicBezTo>
                      <a:pt x="4199" y="2648"/>
                      <a:pt x="3986" y="2648"/>
                      <a:pt x="3772" y="2648"/>
                    </a:cubicBezTo>
                    <a:cubicBezTo>
                      <a:pt x="3488" y="2683"/>
                      <a:pt x="3132" y="2719"/>
                      <a:pt x="2705" y="2790"/>
                    </a:cubicBezTo>
                    <a:cubicBezTo>
                      <a:pt x="2242" y="2826"/>
                      <a:pt x="1780" y="2897"/>
                      <a:pt x="1353" y="2968"/>
                    </a:cubicBezTo>
                    <a:lnTo>
                      <a:pt x="1388" y="2150"/>
                    </a:lnTo>
                    <a:cubicBezTo>
                      <a:pt x="1388" y="1900"/>
                      <a:pt x="1424" y="1616"/>
                      <a:pt x="1424" y="1367"/>
                    </a:cubicBezTo>
                    <a:cubicBezTo>
                      <a:pt x="1424" y="1331"/>
                      <a:pt x="1424" y="1331"/>
                      <a:pt x="1424" y="1296"/>
                    </a:cubicBezTo>
                    <a:lnTo>
                      <a:pt x="1424" y="1224"/>
                    </a:lnTo>
                    <a:cubicBezTo>
                      <a:pt x="1638" y="1189"/>
                      <a:pt x="1851" y="1153"/>
                      <a:pt x="2064" y="1153"/>
                    </a:cubicBezTo>
                    <a:cubicBezTo>
                      <a:pt x="2314" y="1118"/>
                      <a:pt x="2527" y="1082"/>
                      <a:pt x="2776" y="1047"/>
                    </a:cubicBezTo>
                    <a:cubicBezTo>
                      <a:pt x="2990" y="1011"/>
                      <a:pt x="3239" y="975"/>
                      <a:pt x="3452" y="975"/>
                    </a:cubicBezTo>
                    <a:cubicBezTo>
                      <a:pt x="3666" y="940"/>
                      <a:pt x="3844" y="904"/>
                      <a:pt x="3986" y="904"/>
                    </a:cubicBezTo>
                    <a:cubicBezTo>
                      <a:pt x="4164" y="869"/>
                      <a:pt x="4270" y="833"/>
                      <a:pt x="4377" y="762"/>
                    </a:cubicBezTo>
                    <a:cubicBezTo>
                      <a:pt x="4484" y="691"/>
                      <a:pt x="4520" y="584"/>
                      <a:pt x="4448" y="442"/>
                    </a:cubicBezTo>
                    <a:cubicBezTo>
                      <a:pt x="4306" y="264"/>
                      <a:pt x="4093" y="121"/>
                      <a:pt x="3879" y="86"/>
                    </a:cubicBezTo>
                    <a:cubicBezTo>
                      <a:pt x="3749" y="34"/>
                      <a:pt x="3600" y="1"/>
                      <a:pt x="3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81"/>
              <p:cNvSpPr/>
              <p:nvPr/>
            </p:nvSpPr>
            <p:spPr>
              <a:xfrm>
                <a:off x="2471922" y="3888650"/>
                <a:ext cx="152125" cy="16582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6633" extrusionOk="0">
                    <a:moveTo>
                      <a:pt x="3445" y="1"/>
                    </a:moveTo>
                    <a:cubicBezTo>
                      <a:pt x="3388" y="1"/>
                      <a:pt x="3331" y="5"/>
                      <a:pt x="3274" y="15"/>
                    </a:cubicBezTo>
                    <a:cubicBezTo>
                      <a:pt x="3096" y="15"/>
                      <a:pt x="2847" y="50"/>
                      <a:pt x="2598" y="86"/>
                    </a:cubicBezTo>
                    <a:cubicBezTo>
                      <a:pt x="2349" y="121"/>
                      <a:pt x="2064" y="157"/>
                      <a:pt x="1779" y="193"/>
                    </a:cubicBezTo>
                    <a:cubicBezTo>
                      <a:pt x="1495" y="228"/>
                      <a:pt x="1210" y="264"/>
                      <a:pt x="961" y="335"/>
                    </a:cubicBezTo>
                    <a:cubicBezTo>
                      <a:pt x="676" y="371"/>
                      <a:pt x="463" y="406"/>
                      <a:pt x="285" y="477"/>
                    </a:cubicBezTo>
                    <a:cubicBezTo>
                      <a:pt x="178" y="513"/>
                      <a:pt x="71" y="548"/>
                      <a:pt x="36" y="655"/>
                    </a:cubicBezTo>
                    <a:cubicBezTo>
                      <a:pt x="0" y="726"/>
                      <a:pt x="0" y="797"/>
                      <a:pt x="0" y="904"/>
                    </a:cubicBezTo>
                    <a:cubicBezTo>
                      <a:pt x="0" y="1011"/>
                      <a:pt x="36" y="1118"/>
                      <a:pt x="107" y="1189"/>
                    </a:cubicBezTo>
                    <a:cubicBezTo>
                      <a:pt x="214" y="1296"/>
                      <a:pt x="320" y="1367"/>
                      <a:pt x="427" y="1367"/>
                    </a:cubicBezTo>
                    <a:cubicBezTo>
                      <a:pt x="392" y="1687"/>
                      <a:pt x="392" y="1972"/>
                      <a:pt x="356" y="2292"/>
                    </a:cubicBezTo>
                    <a:cubicBezTo>
                      <a:pt x="356" y="2577"/>
                      <a:pt x="356" y="2897"/>
                      <a:pt x="320" y="3181"/>
                    </a:cubicBezTo>
                    <a:cubicBezTo>
                      <a:pt x="178" y="3253"/>
                      <a:pt x="71" y="3395"/>
                      <a:pt x="36" y="3573"/>
                    </a:cubicBezTo>
                    <a:cubicBezTo>
                      <a:pt x="36" y="3751"/>
                      <a:pt x="143" y="3893"/>
                      <a:pt x="320" y="4000"/>
                    </a:cubicBezTo>
                    <a:cubicBezTo>
                      <a:pt x="285" y="4533"/>
                      <a:pt x="285" y="5032"/>
                      <a:pt x="320" y="5530"/>
                    </a:cubicBezTo>
                    <a:cubicBezTo>
                      <a:pt x="320" y="5886"/>
                      <a:pt x="427" y="6170"/>
                      <a:pt x="605" y="6384"/>
                    </a:cubicBezTo>
                    <a:cubicBezTo>
                      <a:pt x="747" y="6562"/>
                      <a:pt x="1032" y="6633"/>
                      <a:pt x="1352" y="6633"/>
                    </a:cubicBezTo>
                    <a:cubicBezTo>
                      <a:pt x="1957" y="6633"/>
                      <a:pt x="2562" y="6562"/>
                      <a:pt x="3167" y="6419"/>
                    </a:cubicBezTo>
                    <a:cubicBezTo>
                      <a:pt x="3772" y="6241"/>
                      <a:pt x="4412" y="6063"/>
                      <a:pt x="5053" y="5850"/>
                    </a:cubicBezTo>
                    <a:cubicBezTo>
                      <a:pt x="5124" y="5850"/>
                      <a:pt x="5231" y="5779"/>
                      <a:pt x="5373" y="5743"/>
                    </a:cubicBezTo>
                    <a:cubicBezTo>
                      <a:pt x="5480" y="5672"/>
                      <a:pt x="5586" y="5636"/>
                      <a:pt x="5693" y="5565"/>
                    </a:cubicBezTo>
                    <a:cubicBezTo>
                      <a:pt x="5800" y="5494"/>
                      <a:pt x="5907" y="5423"/>
                      <a:pt x="5978" y="5352"/>
                    </a:cubicBezTo>
                    <a:cubicBezTo>
                      <a:pt x="6049" y="5281"/>
                      <a:pt x="6085" y="5245"/>
                      <a:pt x="6085" y="5209"/>
                    </a:cubicBezTo>
                    <a:cubicBezTo>
                      <a:pt x="6085" y="5103"/>
                      <a:pt x="6049" y="5032"/>
                      <a:pt x="5978" y="4960"/>
                    </a:cubicBezTo>
                    <a:cubicBezTo>
                      <a:pt x="5942" y="4889"/>
                      <a:pt x="5835" y="4854"/>
                      <a:pt x="5729" y="4854"/>
                    </a:cubicBezTo>
                    <a:cubicBezTo>
                      <a:pt x="5693" y="4836"/>
                      <a:pt x="5649" y="4827"/>
                      <a:pt x="5595" y="4827"/>
                    </a:cubicBezTo>
                    <a:cubicBezTo>
                      <a:pt x="5542" y="4827"/>
                      <a:pt x="5480" y="4836"/>
                      <a:pt x="5408" y="4854"/>
                    </a:cubicBezTo>
                    <a:cubicBezTo>
                      <a:pt x="5302" y="4854"/>
                      <a:pt x="5195" y="4889"/>
                      <a:pt x="5053" y="4925"/>
                    </a:cubicBezTo>
                    <a:cubicBezTo>
                      <a:pt x="4839" y="4960"/>
                      <a:pt x="4555" y="5032"/>
                      <a:pt x="4234" y="5103"/>
                    </a:cubicBezTo>
                    <a:cubicBezTo>
                      <a:pt x="3914" y="5174"/>
                      <a:pt x="3594" y="5245"/>
                      <a:pt x="3238" y="5316"/>
                    </a:cubicBezTo>
                    <a:cubicBezTo>
                      <a:pt x="2882" y="5387"/>
                      <a:pt x="2526" y="5459"/>
                      <a:pt x="2206" y="5494"/>
                    </a:cubicBezTo>
                    <a:cubicBezTo>
                      <a:pt x="1850" y="5565"/>
                      <a:pt x="1566" y="5565"/>
                      <a:pt x="1352" y="5565"/>
                    </a:cubicBezTo>
                    <a:cubicBezTo>
                      <a:pt x="1317" y="5032"/>
                      <a:pt x="1317" y="4533"/>
                      <a:pt x="1352" y="4000"/>
                    </a:cubicBezTo>
                    <a:cubicBezTo>
                      <a:pt x="1850" y="3929"/>
                      <a:pt x="2349" y="3857"/>
                      <a:pt x="2811" y="3786"/>
                    </a:cubicBezTo>
                    <a:cubicBezTo>
                      <a:pt x="3309" y="3715"/>
                      <a:pt x="3772" y="3644"/>
                      <a:pt x="4234" y="3608"/>
                    </a:cubicBezTo>
                    <a:cubicBezTo>
                      <a:pt x="4519" y="3573"/>
                      <a:pt x="4697" y="3502"/>
                      <a:pt x="4839" y="3395"/>
                    </a:cubicBezTo>
                    <a:cubicBezTo>
                      <a:pt x="4946" y="3324"/>
                      <a:pt x="4982" y="3217"/>
                      <a:pt x="4946" y="3110"/>
                    </a:cubicBezTo>
                    <a:cubicBezTo>
                      <a:pt x="4804" y="2932"/>
                      <a:pt x="4590" y="2790"/>
                      <a:pt x="4412" y="2719"/>
                    </a:cubicBezTo>
                    <a:cubicBezTo>
                      <a:pt x="4199" y="2648"/>
                      <a:pt x="3985" y="2648"/>
                      <a:pt x="3772" y="2648"/>
                    </a:cubicBezTo>
                    <a:cubicBezTo>
                      <a:pt x="3487" y="2683"/>
                      <a:pt x="3131" y="2719"/>
                      <a:pt x="2704" y="2790"/>
                    </a:cubicBezTo>
                    <a:cubicBezTo>
                      <a:pt x="2242" y="2826"/>
                      <a:pt x="1779" y="2897"/>
                      <a:pt x="1352" y="2968"/>
                    </a:cubicBezTo>
                    <a:lnTo>
                      <a:pt x="1388" y="2150"/>
                    </a:lnTo>
                    <a:cubicBezTo>
                      <a:pt x="1388" y="1900"/>
                      <a:pt x="1423" y="1616"/>
                      <a:pt x="1423" y="1367"/>
                    </a:cubicBezTo>
                    <a:cubicBezTo>
                      <a:pt x="1423" y="1331"/>
                      <a:pt x="1423" y="1331"/>
                      <a:pt x="1423" y="1296"/>
                    </a:cubicBezTo>
                    <a:lnTo>
                      <a:pt x="1423" y="1224"/>
                    </a:lnTo>
                    <a:cubicBezTo>
                      <a:pt x="1637" y="1189"/>
                      <a:pt x="1850" y="1153"/>
                      <a:pt x="2064" y="1153"/>
                    </a:cubicBezTo>
                    <a:cubicBezTo>
                      <a:pt x="2313" y="1118"/>
                      <a:pt x="2526" y="1082"/>
                      <a:pt x="2775" y="1047"/>
                    </a:cubicBezTo>
                    <a:cubicBezTo>
                      <a:pt x="2989" y="1011"/>
                      <a:pt x="3238" y="975"/>
                      <a:pt x="3452" y="975"/>
                    </a:cubicBezTo>
                    <a:cubicBezTo>
                      <a:pt x="3665" y="940"/>
                      <a:pt x="3843" y="904"/>
                      <a:pt x="3985" y="904"/>
                    </a:cubicBezTo>
                    <a:cubicBezTo>
                      <a:pt x="4163" y="869"/>
                      <a:pt x="4270" y="833"/>
                      <a:pt x="4377" y="762"/>
                    </a:cubicBezTo>
                    <a:cubicBezTo>
                      <a:pt x="4483" y="691"/>
                      <a:pt x="4519" y="584"/>
                      <a:pt x="4448" y="442"/>
                    </a:cubicBezTo>
                    <a:cubicBezTo>
                      <a:pt x="4270" y="264"/>
                      <a:pt x="4092" y="121"/>
                      <a:pt x="3879" y="86"/>
                    </a:cubicBezTo>
                    <a:cubicBezTo>
                      <a:pt x="3748" y="34"/>
                      <a:pt x="3599" y="1"/>
                      <a:pt x="3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81"/>
              <p:cNvSpPr/>
              <p:nvPr/>
            </p:nvSpPr>
            <p:spPr>
              <a:xfrm>
                <a:off x="1393325" y="2257800"/>
                <a:ext cx="1930275" cy="1272550"/>
              </a:xfrm>
              <a:custGeom>
                <a:avLst/>
                <a:gdLst/>
                <a:ahLst/>
                <a:cxnLst/>
                <a:rect l="l" t="t" r="r" b="b"/>
                <a:pathLst>
                  <a:path w="77211" h="50902" extrusionOk="0">
                    <a:moveTo>
                      <a:pt x="42803" y="1"/>
                    </a:moveTo>
                    <a:cubicBezTo>
                      <a:pt x="42449" y="1"/>
                      <a:pt x="42094" y="105"/>
                      <a:pt x="41772" y="278"/>
                    </a:cubicBezTo>
                    <a:cubicBezTo>
                      <a:pt x="41630" y="385"/>
                      <a:pt x="40883" y="954"/>
                      <a:pt x="41096" y="1168"/>
                    </a:cubicBezTo>
                    <a:cubicBezTo>
                      <a:pt x="40865" y="936"/>
                      <a:pt x="40557" y="825"/>
                      <a:pt x="40233" y="825"/>
                    </a:cubicBezTo>
                    <a:cubicBezTo>
                      <a:pt x="40060" y="825"/>
                      <a:pt x="39882" y="857"/>
                      <a:pt x="39709" y="919"/>
                    </a:cubicBezTo>
                    <a:cubicBezTo>
                      <a:pt x="39246" y="1132"/>
                      <a:pt x="39033" y="1666"/>
                      <a:pt x="39175" y="2164"/>
                    </a:cubicBezTo>
                    <a:cubicBezTo>
                      <a:pt x="39010" y="2098"/>
                      <a:pt x="38838" y="2066"/>
                      <a:pt x="38667" y="2066"/>
                    </a:cubicBezTo>
                    <a:cubicBezTo>
                      <a:pt x="38287" y="2066"/>
                      <a:pt x="37915" y="2225"/>
                      <a:pt x="37645" y="2520"/>
                    </a:cubicBezTo>
                    <a:cubicBezTo>
                      <a:pt x="37467" y="2733"/>
                      <a:pt x="37360" y="2947"/>
                      <a:pt x="37289" y="3231"/>
                    </a:cubicBezTo>
                    <a:cubicBezTo>
                      <a:pt x="37218" y="3374"/>
                      <a:pt x="37289" y="3907"/>
                      <a:pt x="37183" y="4014"/>
                    </a:cubicBezTo>
                    <a:cubicBezTo>
                      <a:pt x="37106" y="4100"/>
                      <a:pt x="37009" y="4130"/>
                      <a:pt x="36901" y="4130"/>
                    </a:cubicBezTo>
                    <a:cubicBezTo>
                      <a:pt x="36664" y="4130"/>
                      <a:pt x="36374" y="3986"/>
                      <a:pt x="36134" y="3986"/>
                    </a:cubicBezTo>
                    <a:cubicBezTo>
                      <a:pt x="36077" y="3986"/>
                      <a:pt x="36023" y="3994"/>
                      <a:pt x="35973" y="4014"/>
                    </a:cubicBezTo>
                    <a:cubicBezTo>
                      <a:pt x="35510" y="4156"/>
                      <a:pt x="35226" y="4548"/>
                      <a:pt x="35154" y="5010"/>
                    </a:cubicBezTo>
                    <a:cubicBezTo>
                      <a:pt x="34904" y="4871"/>
                      <a:pt x="34627" y="4803"/>
                      <a:pt x="34355" y="4803"/>
                    </a:cubicBezTo>
                    <a:cubicBezTo>
                      <a:pt x="33929" y="4803"/>
                      <a:pt x="33515" y="4970"/>
                      <a:pt x="33233" y="5295"/>
                    </a:cubicBezTo>
                    <a:cubicBezTo>
                      <a:pt x="32735" y="5864"/>
                      <a:pt x="32735" y="6647"/>
                      <a:pt x="33197" y="7252"/>
                    </a:cubicBezTo>
                    <a:cubicBezTo>
                      <a:pt x="32486" y="7252"/>
                      <a:pt x="31810" y="7537"/>
                      <a:pt x="31312" y="8035"/>
                    </a:cubicBezTo>
                    <a:cubicBezTo>
                      <a:pt x="31312" y="7465"/>
                      <a:pt x="30991" y="6967"/>
                      <a:pt x="30493" y="6718"/>
                    </a:cubicBezTo>
                    <a:cubicBezTo>
                      <a:pt x="30279" y="6619"/>
                      <a:pt x="30049" y="6566"/>
                      <a:pt x="29821" y="6566"/>
                    </a:cubicBezTo>
                    <a:cubicBezTo>
                      <a:pt x="29558" y="6566"/>
                      <a:pt x="29299" y="6637"/>
                      <a:pt x="29070" y="6789"/>
                    </a:cubicBezTo>
                    <a:cubicBezTo>
                      <a:pt x="29177" y="6007"/>
                      <a:pt x="29070" y="5081"/>
                      <a:pt x="28181" y="4797"/>
                    </a:cubicBezTo>
                    <a:cubicBezTo>
                      <a:pt x="28038" y="4755"/>
                      <a:pt x="27896" y="4736"/>
                      <a:pt x="27757" y="4736"/>
                    </a:cubicBezTo>
                    <a:cubicBezTo>
                      <a:pt x="27062" y="4736"/>
                      <a:pt x="26449" y="5230"/>
                      <a:pt x="26330" y="5971"/>
                    </a:cubicBezTo>
                    <a:cubicBezTo>
                      <a:pt x="26366" y="5366"/>
                      <a:pt x="25085" y="5081"/>
                      <a:pt x="24658" y="5046"/>
                    </a:cubicBezTo>
                    <a:cubicBezTo>
                      <a:pt x="24589" y="5037"/>
                      <a:pt x="24520" y="5033"/>
                      <a:pt x="24453" y="5033"/>
                    </a:cubicBezTo>
                    <a:cubicBezTo>
                      <a:pt x="23682" y="5033"/>
                      <a:pt x="23010" y="5577"/>
                      <a:pt x="22879" y="6362"/>
                    </a:cubicBezTo>
                    <a:cubicBezTo>
                      <a:pt x="22529" y="5784"/>
                      <a:pt x="21951" y="5512"/>
                      <a:pt x="21380" y="5512"/>
                    </a:cubicBezTo>
                    <a:cubicBezTo>
                      <a:pt x="20615" y="5512"/>
                      <a:pt x="19860" y="6000"/>
                      <a:pt x="19677" y="6896"/>
                    </a:cubicBezTo>
                    <a:cubicBezTo>
                      <a:pt x="19328" y="6547"/>
                      <a:pt x="18793" y="6332"/>
                      <a:pt x="18266" y="6332"/>
                    </a:cubicBezTo>
                    <a:cubicBezTo>
                      <a:pt x="17933" y="6332"/>
                      <a:pt x="17604" y="6418"/>
                      <a:pt x="17328" y="6611"/>
                    </a:cubicBezTo>
                    <a:cubicBezTo>
                      <a:pt x="16724" y="7074"/>
                      <a:pt x="16474" y="7857"/>
                      <a:pt x="16652" y="8604"/>
                    </a:cubicBezTo>
                    <a:cubicBezTo>
                      <a:pt x="16475" y="8525"/>
                      <a:pt x="16287" y="8487"/>
                      <a:pt x="16099" y="8487"/>
                    </a:cubicBezTo>
                    <a:cubicBezTo>
                      <a:pt x="15608" y="8487"/>
                      <a:pt x="15121" y="8746"/>
                      <a:pt x="14838" y="9209"/>
                    </a:cubicBezTo>
                    <a:cubicBezTo>
                      <a:pt x="14482" y="9814"/>
                      <a:pt x="14411" y="10561"/>
                      <a:pt x="14660" y="11237"/>
                    </a:cubicBezTo>
                    <a:cubicBezTo>
                      <a:pt x="14220" y="10810"/>
                      <a:pt x="13673" y="10613"/>
                      <a:pt x="13136" y="10613"/>
                    </a:cubicBezTo>
                    <a:cubicBezTo>
                      <a:pt x="12159" y="10613"/>
                      <a:pt x="11214" y="11263"/>
                      <a:pt x="10999" y="12355"/>
                    </a:cubicBezTo>
                    <a:lnTo>
                      <a:pt x="10999" y="12355"/>
                    </a:lnTo>
                    <a:cubicBezTo>
                      <a:pt x="11026" y="12150"/>
                      <a:pt x="10651" y="12095"/>
                      <a:pt x="10249" y="12095"/>
                    </a:cubicBezTo>
                    <a:cubicBezTo>
                      <a:pt x="9867" y="12095"/>
                      <a:pt x="9461" y="12145"/>
                      <a:pt x="9358" y="12162"/>
                    </a:cubicBezTo>
                    <a:cubicBezTo>
                      <a:pt x="8540" y="12233"/>
                      <a:pt x="7793" y="12660"/>
                      <a:pt x="7366" y="13372"/>
                    </a:cubicBezTo>
                    <a:cubicBezTo>
                      <a:pt x="6939" y="14155"/>
                      <a:pt x="6974" y="15115"/>
                      <a:pt x="7473" y="15862"/>
                    </a:cubicBezTo>
                    <a:cubicBezTo>
                      <a:pt x="7384" y="15831"/>
                      <a:pt x="7293" y="15817"/>
                      <a:pt x="7203" y="15817"/>
                    </a:cubicBezTo>
                    <a:cubicBezTo>
                      <a:pt x="6570" y="15817"/>
                      <a:pt x="5943" y="16529"/>
                      <a:pt x="5943" y="17215"/>
                    </a:cubicBezTo>
                    <a:cubicBezTo>
                      <a:pt x="5943" y="17997"/>
                      <a:pt x="6512" y="18709"/>
                      <a:pt x="7081" y="19243"/>
                    </a:cubicBezTo>
                    <a:cubicBezTo>
                      <a:pt x="7016" y="19237"/>
                      <a:pt x="6951" y="19235"/>
                      <a:pt x="6887" y="19235"/>
                    </a:cubicBezTo>
                    <a:cubicBezTo>
                      <a:pt x="4799" y="19235"/>
                      <a:pt x="3603" y="21994"/>
                      <a:pt x="5053" y="23548"/>
                    </a:cubicBezTo>
                    <a:cubicBezTo>
                      <a:pt x="3701" y="24509"/>
                      <a:pt x="4235" y="26643"/>
                      <a:pt x="5871" y="26821"/>
                    </a:cubicBezTo>
                    <a:cubicBezTo>
                      <a:pt x="4875" y="27177"/>
                      <a:pt x="4306" y="28245"/>
                      <a:pt x="4590" y="29276"/>
                    </a:cubicBezTo>
                    <a:cubicBezTo>
                      <a:pt x="4305" y="29128"/>
                      <a:pt x="4020" y="29062"/>
                      <a:pt x="3749" y="29062"/>
                    </a:cubicBezTo>
                    <a:cubicBezTo>
                      <a:pt x="2393" y="29062"/>
                      <a:pt x="1366" y="30710"/>
                      <a:pt x="2312" y="32014"/>
                    </a:cubicBezTo>
                    <a:lnTo>
                      <a:pt x="2312" y="32014"/>
                    </a:lnTo>
                    <a:cubicBezTo>
                      <a:pt x="2242" y="31918"/>
                      <a:pt x="2152" y="31876"/>
                      <a:pt x="2052" y="31876"/>
                    </a:cubicBezTo>
                    <a:cubicBezTo>
                      <a:pt x="1487" y="31876"/>
                      <a:pt x="554" y="33179"/>
                      <a:pt x="463" y="33511"/>
                    </a:cubicBezTo>
                    <a:cubicBezTo>
                      <a:pt x="178" y="34507"/>
                      <a:pt x="605" y="35539"/>
                      <a:pt x="1459" y="36108"/>
                    </a:cubicBezTo>
                    <a:cubicBezTo>
                      <a:pt x="748" y="37069"/>
                      <a:pt x="1068" y="38492"/>
                      <a:pt x="2171" y="39026"/>
                    </a:cubicBezTo>
                    <a:cubicBezTo>
                      <a:pt x="463" y="39595"/>
                      <a:pt x="1" y="41730"/>
                      <a:pt x="1281" y="42975"/>
                    </a:cubicBezTo>
                    <a:cubicBezTo>
                      <a:pt x="783" y="43402"/>
                      <a:pt x="534" y="44043"/>
                      <a:pt x="605" y="44719"/>
                    </a:cubicBezTo>
                    <a:cubicBezTo>
                      <a:pt x="641" y="45252"/>
                      <a:pt x="1032" y="46142"/>
                      <a:pt x="1531" y="46426"/>
                    </a:cubicBezTo>
                    <a:cubicBezTo>
                      <a:pt x="1682" y="46511"/>
                      <a:pt x="2051" y="46587"/>
                      <a:pt x="2411" y="46587"/>
                    </a:cubicBezTo>
                    <a:cubicBezTo>
                      <a:pt x="2809" y="46587"/>
                      <a:pt x="3197" y="46494"/>
                      <a:pt x="3273" y="46215"/>
                    </a:cubicBezTo>
                    <a:lnTo>
                      <a:pt x="3273" y="46215"/>
                    </a:lnTo>
                    <a:cubicBezTo>
                      <a:pt x="3017" y="47167"/>
                      <a:pt x="3785" y="47932"/>
                      <a:pt x="4605" y="47932"/>
                    </a:cubicBezTo>
                    <a:cubicBezTo>
                      <a:pt x="4919" y="47932"/>
                      <a:pt x="5240" y="47821"/>
                      <a:pt x="5516" y="47565"/>
                    </a:cubicBezTo>
                    <a:lnTo>
                      <a:pt x="5516" y="47565"/>
                    </a:lnTo>
                    <a:cubicBezTo>
                      <a:pt x="5480" y="48490"/>
                      <a:pt x="5516" y="49522"/>
                      <a:pt x="6263" y="50020"/>
                    </a:cubicBezTo>
                    <a:cubicBezTo>
                      <a:pt x="6512" y="50162"/>
                      <a:pt x="6761" y="50234"/>
                      <a:pt x="7046" y="50269"/>
                    </a:cubicBezTo>
                    <a:cubicBezTo>
                      <a:pt x="7357" y="50325"/>
                      <a:pt x="7672" y="50353"/>
                      <a:pt x="7986" y="50353"/>
                    </a:cubicBezTo>
                    <a:cubicBezTo>
                      <a:pt x="8676" y="50353"/>
                      <a:pt x="9363" y="50218"/>
                      <a:pt x="9999" y="49949"/>
                    </a:cubicBezTo>
                    <a:cubicBezTo>
                      <a:pt x="10236" y="50598"/>
                      <a:pt x="10797" y="50901"/>
                      <a:pt x="11359" y="50901"/>
                    </a:cubicBezTo>
                    <a:cubicBezTo>
                      <a:pt x="12061" y="50901"/>
                      <a:pt x="12766" y="50427"/>
                      <a:pt x="12845" y="49558"/>
                    </a:cubicBezTo>
                    <a:cubicBezTo>
                      <a:pt x="13173" y="50214"/>
                      <a:pt x="13865" y="50598"/>
                      <a:pt x="14584" y="50598"/>
                    </a:cubicBezTo>
                    <a:cubicBezTo>
                      <a:pt x="14645" y="50598"/>
                      <a:pt x="14706" y="50595"/>
                      <a:pt x="14767" y="50589"/>
                    </a:cubicBezTo>
                    <a:cubicBezTo>
                      <a:pt x="15585" y="50483"/>
                      <a:pt x="16048" y="49878"/>
                      <a:pt x="16403" y="49237"/>
                    </a:cubicBezTo>
                    <a:cubicBezTo>
                      <a:pt x="16596" y="49349"/>
                      <a:pt x="16809" y="49404"/>
                      <a:pt x="17022" y="49404"/>
                    </a:cubicBezTo>
                    <a:cubicBezTo>
                      <a:pt x="17282" y="49404"/>
                      <a:pt x="17540" y="49323"/>
                      <a:pt x="17755" y="49166"/>
                    </a:cubicBezTo>
                    <a:cubicBezTo>
                      <a:pt x="18111" y="48775"/>
                      <a:pt x="18218" y="48241"/>
                      <a:pt x="18004" y="47743"/>
                    </a:cubicBezTo>
                    <a:cubicBezTo>
                      <a:pt x="17791" y="47280"/>
                      <a:pt x="17471" y="46889"/>
                      <a:pt x="17044" y="46604"/>
                    </a:cubicBezTo>
                    <a:cubicBezTo>
                      <a:pt x="17969" y="46177"/>
                      <a:pt x="18325" y="44968"/>
                      <a:pt x="17898" y="44078"/>
                    </a:cubicBezTo>
                    <a:cubicBezTo>
                      <a:pt x="17827" y="43829"/>
                      <a:pt x="17649" y="43616"/>
                      <a:pt x="17471" y="43438"/>
                    </a:cubicBezTo>
                    <a:lnTo>
                      <a:pt x="17471" y="43438"/>
                    </a:lnTo>
                    <a:cubicBezTo>
                      <a:pt x="17650" y="43493"/>
                      <a:pt x="17827" y="43519"/>
                      <a:pt x="17997" y="43519"/>
                    </a:cubicBezTo>
                    <a:cubicBezTo>
                      <a:pt x="19243" y="43519"/>
                      <a:pt x="20152" y="42137"/>
                      <a:pt x="19463" y="40947"/>
                    </a:cubicBezTo>
                    <a:lnTo>
                      <a:pt x="19463" y="40947"/>
                    </a:lnTo>
                    <a:cubicBezTo>
                      <a:pt x="19789" y="41119"/>
                      <a:pt x="20136" y="41199"/>
                      <a:pt x="20476" y="41199"/>
                    </a:cubicBezTo>
                    <a:cubicBezTo>
                      <a:pt x="21474" y="41199"/>
                      <a:pt x="22418" y="40514"/>
                      <a:pt x="22630" y="39453"/>
                    </a:cubicBezTo>
                    <a:cubicBezTo>
                      <a:pt x="23006" y="40039"/>
                      <a:pt x="23552" y="40289"/>
                      <a:pt x="24090" y="40289"/>
                    </a:cubicBezTo>
                    <a:cubicBezTo>
                      <a:pt x="25185" y="40289"/>
                      <a:pt x="26250" y="39258"/>
                      <a:pt x="25797" y="37923"/>
                    </a:cubicBezTo>
                    <a:lnTo>
                      <a:pt x="25797" y="37923"/>
                    </a:lnTo>
                    <a:cubicBezTo>
                      <a:pt x="26199" y="38224"/>
                      <a:pt x="26711" y="38387"/>
                      <a:pt x="27209" y="38387"/>
                    </a:cubicBezTo>
                    <a:cubicBezTo>
                      <a:pt x="27946" y="38387"/>
                      <a:pt x="28652" y="38032"/>
                      <a:pt x="28928" y="37247"/>
                    </a:cubicBezTo>
                    <a:lnTo>
                      <a:pt x="28928" y="37247"/>
                    </a:lnTo>
                    <a:cubicBezTo>
                      <a:pt x="28785" y="38065"/>
                      <a:pt x="29212" y="38848"/>
                      <a:pt x="29960" y="39239"/>
                    </a:cubicBezTo>
                    <a:cubicBezTo>
                      <a:pt x="30154" y="39319"/>
                      <a:pt x="30355" y="39356"/>
                      <a:pt x="30552" y="39356"/>
                    </a:cubicBezTo>
                    <a:cubicBezTo>
                      <a:pt x="31149" y="39356"/>
                      <a:pt x="31711" y="39009"/>
                      <a:pt x="31952" y="38421"/>
                    </a:cubicBezTo>
                    <a:cubicBezTo>
                      <a:pt x="32373" y="39203"/>
                      <a:pt x="33150" y="39680"/>
                      <a:pt x="34004" y="39680"/>
                    </a:cubicBezTo>
                    <a:cubicBezTo>
                      <a:pt x="34160" y="39680"/>
                      <a:pt x="34319" y="39664"/>
                      <a:pt x="34478" y="39630"/>
                    </a:cubicBezTo>
                    <a:cubicBezTo>
                      <a:pt x="35439" y="39417"/>
                      <a:pt x="36257" y="38705"/>
                      <a:pt x="36613" y="37745"/>
                    </a:cubicBezTo>
                    <a:cubicBezTo>
                      <a:pt x="37030" y="38080"/>
                      <a:pt x="37517" y="38239"/>
                      <a:pt x="37995" y="38239"/>
                    </a:cubicBezTo>
                    <a:cubicBezTo>
                      <a:pt x="38783" y="38239"/>
                      <a:pt x="39546" y="37808"/>
                      <a:pt x="39922" y="37033"/>
                    </a:cubicBezTo>
                    <a:cubicBezTo>
                      <a:pt x="40146" y="37971"/>
                      <a:pt x="41025" y="38453"/>
                      <a:pt x="41901" y="38453"/>
                    </a:cubicBezTo>
                    <a:cubicBezTo>
                      <a:pt x="42555" y="38453"/>
                      <a:pt x="43207" y="38185"/>
                      <a:pt x="43587" y="37638"/>
                    </a:cubicBezTo>
                    <a:cubicBezTo>
                      <a:pt x="43756" y="38537"/>
                      <a:pt x="44496" y="39002"/>
                      <a:pt x="45233" y="39002"/>
                    </a:cubicBezTo>
                    <a:cubicBezTo>
                      <a:pt x="45895" y="39002"/>
                      <a:pt x="46554" y="38626"/>
                      <a:pt x="46789" y="37851"/>
                    </a:cubicBezTo>
                    <a:cubicBezTo>
                      <a:pt x="47254" y="38517"/>
                      <a:pt x="47961" y="38833"/>
                      <a:pt x="48665" y="38833"/>
                    </a:cubicBezTo>
                    <a:cubicBezTo>
                      <a:pt x="49578" y="38833"/>
                      <a:pt x="50484" y="38302"/>
                      <a:pt x="50846" y="37318"/>
                    </a:cubicBezTo>
                    <a:cubicBezTo>
                      <a:pt x="51234" y="37796"/>
                      <a:pt x="51848" y="38023"/>
                      <a:pt x="52472" y="38023"/>
                    </a:cubicBezTo>
                    <a:cubicBezTo>
                      <a:pt x="53335" y="38023"/>
                      <a:pt x="54216" y="37589"/>
                      <a:pt x="54546" y="36784"/>
                    </a:cubicBezTo>
                    <a:cubicBezTo>
                      <a:pt x="54653" y="37496"/>
                      <a:pt x="54973" y="38136"/>
                      <a:pt x="55436" y="38670"/>
                    </a:cubicBezTo>
                    <a:cubicBezTo>
                      <a:pt x="55734" y="38948"/>
                      <a:pt x="56144" y="39116"/>
                      <a:pt x="56534" y="39116"/>
                    </a:cubicBezTo>
                    <a:cubicBezTo>
                      <a:pt x="56842" y="39116"/>
                      <a:pt x="57137" y="39012"/>
                      <a:pt x="57357" y="38777"/>
                    </a:cubicBezTo>
                    <a:lnTo>
                      <a:pt x="57357" y="38777"/>
                    </a:lnTo>
                    <a:cubicBezTo>
                      <a:pt x="57108" y="39702"/>
                      <a:pt x="57499" y="40662"/>
                      <a:pt x="58282" y="41125"/>
                    </a:cubicBezTo>
                    <a:cubicBezTo>
                      <a:pt x="58579" y="41284"/>
                      <a:pt x="58874" y="41352"/>
                      <a:pt x="59160" y="41352"/>
                    </a:cubicBezTo>
                    <a:cubicBezTo>
                      <a:pt x="59833" y="41352"/>
                      <a:pt x="60462" y="40980"/>
                      <a:pt x="60986" y="40556"/>
                    </a:cubicBezTo>
                    <a:cubicBezTo>
                      <a:pt x="60986" y="41018"/>
                      <a:pt x="61057" y="41445"/>
                      <a:pt x="61271" y="41872"/>
                    </a:cubicBezTo>
                    <a:cubicBezTo>
                      <a:pt x="61428" y="42160"/>
                      <a:pt x="61720" y="42333"/>
                      <a:pt x="62019" y="42333"/>
                    </a:cubicBezTo>
                    <a:cubicBezTo>
                      <a:pt x="62127" y="42333"/>
                      <a:pt x="62235" y="42310"/>
                      <a:pt x="62338" y="42263"/>
                    </a:cubicBezTo>
                    <a:lnTo>
                      <a:pt x="62338" y="42263"/>
                    </a:lnTo>
                    <a:cubicBezTo>
                      <a:pt x="61342" y="43046"/>
                      <a:pt x="61235" y="44505"/>
                      <a:pt x="62125" y="45430"/>
                    </a:cubicBezTo>
                    <a:cubicBezTo>
                      <a:pt x="61306" y="46355"/>
                      <a:pt x="61840" y="47779"/>
                      <a:pt x="63050" y="47992"/>
                    </a:cubicBezTo>
                    <a:cubicBezTo>
                      <a:pt x="62908" y="48632"/>
                      <a:pt x="63228" y="49308"/>
                      <a:pt x="63868" y="49558"/>
                    </a:cubicBezTo>
                    <a:cubicBezTo>
                      <a:pt x="64540" y="49015"/>
                      <a:pt x="65363" y="48716"/>
                      <a:pt x="66212" y="48716"/>
                    </a:cubicBezTo>
                    <a:cubicBezTo>
                      <a:pt x="66532" y="48716"/>
                      <a:pt x="66856" y="48758"/>
                      <a:pt x="67177" y="48846"/>
                    </a:cubicBezTo>
                    <a:cubicBezTo>
                      <a:pt x="67383" y="49115"/>
                      <a:pt x="67687" y="49243"/>
                      <a:pt x="67993" y="49243"/>
                    </a:cubicBezTo>
                    <a:cubicBezTo>
                      <a:pt x="68375" y="49243"/>
                      <a:pt x="68759" y="49043"/>
                      <a:pt x="68956" y="48668"/>
                    </a:cubicBezTo>
                    <a:cubicBezTo>
                      <a:pt x="69324" y="49257"/>
                      <a:pt x="69979" y="49592"/>
                      <a:pt x="70654" y="49592"/>
                    </a:cubicBezTo>
                    <a:cubicBezTo>
                      <a:pt x="70958" y="49592"/>
                      <a:pt x="71266" y="49523"/>
                      <a:pt x="71554" y="49380"/>
                    </a:cubicBezTo>
                    <a:cubicBezTo>
                      <a:pt x="71893" y="49210"/>
                      <a:pt x="72979" y="47484"/>
                      <a:pt x="72488" y="47327"/>
                    </a:cubicBezTo>
                    <a:lnTo>
                      <a:pt x="72488" y="47327"/>
                    </a:lnTo>
                    <a:cubicBezTo>
                      <a:pt x="72549" y="47334"/>
                      <a:pt x="72611" y="47338"/>
                      <a:pt x="72673" y="47338"/>
                    </a:cubicBezTo>
                    <a:cubicBezTo>
                      <a:pt x="73020" y="47338"/>
                      <a:pt x="73377" y="47230"/>
                      <a:pt x="73689" y="47031"/>
                    </a:cubicBezTo>
                    <a:cubicBezTo>
                      <a:pt x="74009" y="46675"/>
                      <a:pt x="74115" y="46213"/>
                      <a:pt x="73973" y="45750"/>
                    </a:cubicBezTo>
                    <a:cubicBezTo>
                      <a:pt x="73831" y="45323"/>
                      <a:pt x="73582" y="44932"/>
                      <a:pt x="73262" y="44612"/>
                    </a:cubicBezTo>
                    <a:cubicBezTo>
                      <a:pt x="73724" y="44612"/>
                      <a:pt x="74151" y="44363"/>
                      <a:pt x="74365" y="43936"/>
                    </a:cubicBezTo>
                    <a:cubicBezTo>
                      <a:pt x="74578" y="43473"/>
                      <a:pt x="74471" y="42868"/>
                      <a:pt x="74080" y="42513"/>
                    </a:cubicBezTo>
                    <a:lnTo>
                      <a:pt x="74080" y="42513"/>
                    </a:lnTo>
                    <a:cubicBezTo>
                      <a:pt x="74202" y="42556"/>
                      <a:pt x="74320" y="42576"/>
                      <a:pt x="74431" y="42576"/>
                    </a:cubicBezTo>
                    <a:cubicBezTo>
                      <a:pt x="75320" y="42576"/>
                      <a:pt x="75784" y="41307"/>
                      <a:pt x="74898" y="40769"/>
                    </a:cubicBezTo>
                    <a:cubicBezTo>
                      <a:pt x="76606" y="40698"/>
                      <a:pt x="76820" y="38207"/>
                      <a:pt x="75112" y="37851"/>
                    </a:cubicBezTo>
                    <a:cubicBezTo>
                      <a:pt x="76215" y="37247"/>
                      <a:pt x="76144" y="35645"/>
                      <a:pt x="75041" y="35076"/>
                    </a:cubicBezTo>
                    <a:cubicBezTo>
                      <a:pt x="75752" y="34863"/>
                      <a:pt x="76535" y="34542"/>
                      <a:pt x="76855" y="33902"/>
                    </a:cubicBezTo>
                    <a:cubicBezTo>
                      <a:pt x="77211" y="33226"/>
                      <a:pt x="76820" y="32194"/>
                      <a:pt x="76072" y="32194"/>
                    </a:cubicBezTo>
                    <a:cubicBezTo>
                      <a:pt x="76962" y="31269"/>
                      <a:pt x="76322" y="29739"/>
                      <a:pt x="75041" y="29739"/>
                    </a:cubicBezTo>
                    <a:cubicBezTo>
                      <a:pt x="75681" y="29383"/>
                      <a:pt x="76108" y="28672"/>
                      <a:pt x="76108" y="27960"/>
                    </a:cubicBezTo>
                    <a:cubicBezTo>
                      <a:pt x="76074" y="27222"/>
                      <a:pt x="75471" y="26673"/>
                      <a:pt x="74775" y="26673"/>
                    </a:cubicBezTo>
                    <a:cubicBezTo>
                      <a:pt x="74734" y="26673"/>
                      <a:pt x="74692" y="26675"/>
                      <a:pt x="74649" y="26679"/>
                    </a:cubicBezTo>
                    <a:cubicBezTo>
                      <a:pt x="75379" y="25696"/>
                      <a:pt x="74558" y="24514"/>
                      <a:pt x="73567" y="24514"/>
                    </a:cubicBezTo>
                    <a:cubicBezTo>
                      <a:pt x="73303" y="24514"/>
                      <a:pt x="73026" y="24598"/>
                      <a:pt x="72763" y="24793"/>
                    </a:cubicBezTo>
                    <a:cubicBezTo>
                      <a:pt x="73262" y="24082"/>
                      <a:pt x="73297" y="23192"/>
                      <a:pt x="72870" y="22445"/>
                    </a:cubicBezTo>
                    <a:cubicBezTo>
                      <a:pt x="72775" y="22254"/>
                      <a:pt x="71939" y="21038"/>
                      <a:pt x="71509" y="21038"/>
                    </a:cubicBezTo>
                    <a:cubicBezTo>
                      <a:pt x="71458" y="21038"/>
                      <a:pt x="71413" y="21055"/>
                      <a:pt x="71376" y="21093"/>
                    </a:cubicBezTo>
                    <a:cubicBezTo>
                      <a:pt x="72165" y="20224"/>
                      <a:pt x="70911" y="19006"/>
                      <a:pt x="69931" y="19006"/>
                    </a:cubicBezTo>
                    <a:cubicBezTo>
                      <a:pt x="69586" y="19006"/>
                      <a:pt x="69275" y="19157"/>
                      <a:pt x="69099" y="19527"/>
                    </a:cubicBezTo>
                    <a:cubicBezTo>
                      <a:pt x="69099" y="18977"/>
                      <a:pt x="68634" y="18494"/>
                      <a:pt x="68089" y="18494"/>
                    </a:cubicBezTo>
                    <a:cubicBezTo>
                      <a:pt x="68070" y="18494"/>
                      <a:pt x="68050" y="18494"/>
                      <a:pt x="68031" y="18495"/>
                    </a:cubicBezTo>
                    <a:cubicBezTo>
                      <a:pt x="67462" y="18567"/>
                      <a:pt x="66964" y="18922"/>
                      <a:pt x="66750" y="19456"/>
                    </a:cubicBezTo>
                    <a:cubicBezTo>
                      <a:pt x="67177" y="18246"/>
                      <a:pt x="66394" y="16930"/>
                      <a:pt x="65114" y="16716"/>
                    </a:cubicBezTo>
                    <a:cubicBezTo>
                      <a:pt x="65363" y="16147"/>
                      <a:pt x="65291" y="15507"/>
                      <a:pt x="64936" y="15009"/>
                    </a:cubicBezTo>
                    <a:cubicBezTo>
                      <a:pt x="64544" y="14510"/>
                      <a:pt x="63904" y="14404"/>
                      <a:pt x="63477" y="14048"/>
                    </a:cubicBezTo>
                    <a:cubicBezTo>
                      <a:pt x="63449" y="14020"/>
                      <a:pt x="62631" y="13245"/>
                      <a:pt x="62231" y="13245"/>
                    </a:cubicBezTo>
                    <a:cubicBezTo>
                      <a:pt x="62115" y="13245"/>
                      <a:pt x="62034" y="13310"/>
                      <a:pt x="62018" y="13479"/>
                    </a:cubicBezTo>
                    <a:cubicBezTo>
                      <a:pt x="62054" y="12696"/>
                      <a:pt x="61449" y="12020"/>
                      <a:pt x="60666" y="11949"/>
                    </a:cubicBezTo>
                    <a:cubicBezTo>
                      <a:pt x="60879" y="11379"/>
                      <a:pt x="60737" y="10703"/>
                      <a:pt x="60275" y="10276"/>
                    </a:cubicBezTo>
                    <a:cubicBezTo>
                      <a:pt x="60057" y="10076"/>
                      <a:pt x="59785" y="9977"/>
                      <a:pt x="59509" y="9977"/>
                    </a:cubicBezTo>
                    <a:cubicBezTo>
                      <a:pt x="59198" y="9977"/>
                      <a:pt x="58883" y="10102"/>
                      <a:pt x="58638" y="10347"/>
                    </a:cubicBezTo>
                    <a:cubicBezTo>
                      <a:pt x="58567" y="9671"/>
                      <a:pt x="57997" y="9138"/>
                      <a:pt x="57321" y="9102"/>
                    </a:cubicBezTo>
                    <a:cubicBezTo>
                      <a:pt x="57296" y="9101"/>
                      <a:pt x="57271" y="9100"/>
                      <a:pt x="57245" y="9100"/>
                    </a:cubicBezTo>
                    <a:cubicBezTo>
                      <a:pt x="56605" y="9100"/>
                      <a:pt x="55678" y="9518"/>
                      <a:pt x="55507" y="10134"/>
                    </a:cubicBezTo>
                    <a:cubicBezTo>
                      <a:pt x="55400" y="9743"/>
                      <a:pt x="55151" y="9422"/>
                      <a:pt x="54795" y="9209"/>
                    </a:cubicBezTo>
                    <a:cubicBezTo>
                      <a:pt x="54687" y="9155"/>
                      <a:pt x="54152" y="8959"/>
                      <a:pt x="53867" y="8959"/>
                    </a:cubicBezTo>
                    <a:cubicBezTo>
                      <a:pt x="53775" y="8959"/>
                      <a:pt x="53709" y="8979"/>
                      <a:pt x="53692" y="9031"/>
                    </a:cubicBezTo>
                    <a:cubicBezTo>
                      <a:pt x="53870" y="8497"/>
                      <a:pt x="54048" y="7857"/>
                      <a:pt x="53728" y="7394"/>
                    </a:cubicBezTo>
                    <a:cubicBezTo>
                      <a:pt x="53502" y="7056"/>
                      <a:pt x="53099" y="6852"/>
                      <a:pt x="52694" y="6852"/>
                    </a:cubicBezTo>
                    <a:cubicBezTo>
                      <a:pt x="52587" y="6852"/>
                      <a:pt x="52480" y="6866"/>
                      <a:pt x="52376" y="6896"/>
                    </a:cubicBezTo>
                    <a:cubicBezTo>
                      <a:pt x="52696" y="6327"/>
                      <a:pt x="52553" y="5615"/>
                      <a:pt x="52055" y="5188"/>
                    </a:cubicBezTo>
                    <a:cubicBezTo>
                      <a:pt x="51868" y="5071"/>
                      <a:pt x="51661" y="5016"/>
                      <a:pt x="51458" y="5016"/>
                    </a:cubicBezTo>
                    <a:cubicBezTo>
                      <a:pt x="51044" y="5016"/>
                      <a:pt x="50645" y="5245"/>
                      <a:pt x="50454" y="5651"/>
                    </a:cubicBezTo>
                    <a:cubicBezTo>
                      <a:pt x="50315" y="4914"/>
                      <a:pt x="49697" y="4512"/>
                      <a:pt x="49080" y="4512"/>
                    </a:cubicBezTo>
                    <a:cubicBezTo>
                      <a:pt x="48594" y="4512"/>
                      <a:pt x="48108" y="4762"/>
                      <a:pt x="47857" y="5295"/>
                    </a:cubicBezTo>
                    <a:cubicBezTo>
                      <a:pt x="47999" y="4690"/>
                      <a:pt x="47964" y="4050"/>
                      <a:pt x="47679" y="3516"/>
                    </a:cubicBezTo>
                    <a:cubicBezTo>
                      <a:pt x="47537" y="3302"/>
                      <a:pt x="47359" y="3089"/>
                      <a:pt x="47110" y="2982"/>
                    </a:cubicBezTo>
                    <a:cubicBezTo>
                      <a:pt x="46896" y="2875"/>
                      <a:pt x="46505" y="2911"/>
                      <a:pt x="46362" y="2840"/>
                    </a:cubicBezTo>
                    <a:cubicBezTo>
                      <a:pt x="46078" y="2626"/>
                      <a:pt x="46185" y="1915"/>
                      <a:pt x="45829" y="1595"/>
                    </a:cubicBezTo>
                    <a:cubicBezTo>
                      <a:pt x="45645" y="1390"/>
                      <a:pt x="45391" y="1292"/>
                      <a:pt x="45134" y="1292"/>
                    </a:cubicBezTo>
                    <a:cubicBezTo>
                      <a:pt x="44943" y="1292"/>
                      <a:pt x="44750" y="1346"/>
                      <a:pt x="44583" y="1452"/>
                    </a:cubicBezTo>
                    <a:cubicBezTo>
                      <a:pt x="44441" y="776"/>
                      <a:pt x="43907" y="242"/>
                      <a:pt x="43267" y="65"/>
                    </a:cubicBezTo>
                    <a:cubicBezTo>
                      <a:pt x="43115" y="21"/>
                      <a:pt x="42959" y="1"/>
                      <a:pt x="42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81"/>
              <p:cNvSpPr/>
              <p:nvPr/>
            </p:nvSpPr>
            <p:spPr>
              <a:xfrm>
                <a:off x="2036450" y="2621400"/>
                <a:ext cx="335050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3402" h="9857" extrusionOk="0">
                    <a:moveTo>
                      <a:pt x="864" y="0"/>
                    </a:moveTo>
                    <a:cubicBezTo>
                      <a:pt x="808" y="0"/>
                      <a:pt x="753" y="22"/>
                      <a:pt x="712" y="73"/>
                    </a:cubicBezTo>
                    <a:lnTo>
                      <a:pt x="748" y="73"/>
                    </a:lnTo>
                    <a:cubicBezTo>
                      <a:pt x="0" y="1318"/>
                      <a:pt x="178" y="2884"/>
                      <a:pt x="1175" y="3951"/>
                    </a:cubicBezTo>
                    <a:cubicBezTo>
                      <a:pt x="1673" y="4414"/>
                      <a:pt x="2313" y="4734"/>
                      <a:pt x="3025" y="4841"/>
                    </a:cubicBezTo>
                    <a:cubicBezTo>
                      <a:pt x="3185" y="4859"/>
                      <a:pt x="3354" y="4868"/>
                      <a:pt x="3523" y="4868"/>
                    </a:cubicBezTo>
                    <a:cubicBezTo>
                      <a:pt x="3692" y="4868"/>
                      <a:pt x="3861" y="4859"/>
                      <a:pt x="4021" y="4841"/>
                    </a:cubicBezTo>
                    <a:cubicBezTo>
                      <a:pt x="4199" y="4805"/>
                      <a:pt x="4377" y="4770"/>
                      <a:pt x="4555" y="4699"/>
                    </a:cubicBezTo>
                    <a:cubicBezTo>
                      <a:pt x="4591" y="4690"/>
                      <a:pt x="4631" y="4672"/>
                      <a:pt x="4674" y="4650"/>
                    </a:cubicBezTo>
                    <a:lnTo>
                      <a:pt x="4674" y="4650"/>
                    </a:lnTo>
                    <a:cubicBezTo>
                      <a:pt x="4653" y="4865"/>
                      <a:pt x="4662" y="5092"/>
                      <a:pt x="4662" y="5268"/>
                    </a:cubicBezTo>
                    <a:cubicBezTo>
                      <a:pt x="4733" y="5695"/>
                      <a:pt x="4839" y="6122"/>
                      <a:pt x="5053" y="6513"/>
                    </a:cubicBezTo>
                    <a:cubicBezTo>
                      <a:pt x="5444" y="7260"/>
                      <a:pt x="6156" y="7830"/>
                      <a:pt x="6974" y="8079"/>
                    </a:cubicBezTo>
                    <a:cubicBezTo>
                      <a:pt x="7272" y="8169"/>
                      <a:pt x="7578" y="8213"/>
                      <a:pt x="7886" y="8213"/>
                    </a:cubicBezTo>
                    <a:cubicBezTo>
                      <a:pt x="8425" y="8213"/>
                      <a:pt x="8967" y="8079"/>
                      <a:pt x="9465" y="7830"/>
                    </a:cubicBezTo>
                    <a:cubicBezTo>
                      <a:pt x="9559" y="7767"/>
                      <a:pt x="9789" y="7568"/>
                      <a:pt x="9940" y="7568"/>
                    </a:cubicBezTo>
                    <a:cubicBezTo>
                      <a:pt x="9962" y="7568"/>
                      <a:pt x="9981" y="7572"/>
                      <a:pt x="9999" y="7581"/>
                    </a:cubicBezTo>
                    <a:cubicBezTo>
                      <a:pt x="10141" y="7616"/>
                      <a:pt x="10177" y="7901"/>
                      <a:pt x="10212" y="8008"/>
                    </a:cubicBezTo>
                    <a:cubicBezTo>
                      <a:pt x="10319" y="8363"/>
                      <a:pt x="10497" y="8719"/>
                      <a:pt x="10782" y="9004"/>
                    </a:cubicBezTo>
                    <a:cubicBezTo>
                      <a:pt x="11199" y="9561"/>
                      <a:pt x="11856" y="9856"/>
                      <a:pt x="12531" y="9856"/>
                    </a:cubicBezTo>
                    <a:cubicBezTo>
                      <a:pt x="12719" y="9856"/>
                      <a:pt x="12908" y="9833"/>
                      <a:pt x="13094" y="9787"/>
                    </a:cubicBezTo>
                    <a:cubicBezTo>
                      <a:pt x="13402" y="9718"/>
                      <a:pt x="13283" y="9322"/>
                      <a:pt x="13021" y="9322"/>
                    </a:cubicBezTo>
                    <a:cubicBezTo>
                      <a:pt x="13010" y="9322"/>
                      <a:pt x="12999" y="9323"/>
                      <a:pt x="12988" y="9324"/>
                    </a:cubicBezTo>
                    <a:cubicBezTo>
                      <a:pt x="12880" y="9340"/>
                      <a:pt x="12772" y="9348"/>
                      <a:pt x="12666" y="9348"/>
                    </a:cubicBezTo>
                    <a:cubicBezTo>
                      <a:pt x="12066" y="9348"/>
                      <a:pt x="11494" y="9096"/>
                      <a:pt x="11102" y="8613"/>
                    </a:cubicBezTo>
                    <a:cubicBezTo>
                      <a:pt x="10924" y="8328"/>
                      <a:pt x="10782" y="8008"/>
                      <a:pt x="10710" y="7652"/>
                    </a:cubicBezTo>
                    <a:cubicBezTo>
                      <a:pt x="10604" y="7367"/>
                      <a:pt x="10390" y="7118"/>
                      <a:pt x="10105" y="7047"/>
                    </a:cubicBezTo>
                    <a:cubicBezTo>
                      <a:pt x="10067" y="7040"/>
                      <a:pt x="10029" y="7037"/>
                      <a:pt x="9992" y="7037"/>
                    </a:cubicBezTo>
                    <a:cubicBezTo>
                      <a:pt x="9651" y="7037"/>
                      <a:pt x="9362" y="7307"/>
                      <a:pt x="9074" y="7403"/>
                    </a:cubicBezTo>
                    <a:cubicBezTo>
                      <a:pt x="8718" y="7545"/>
                      <a:pt x="8326" y="7616"/>
                      <a:pt x="7935" y="7616"/>
                    </a:cubicBezTo>
                    <a:cubicBezTo>
                      <a:pt x="7152" y="7581"/>
                      <a:pt x="6405" y="7225"/>
                      <a:pt x="5907" y="6584"/>
                    </a:cubicBezTo>
                    <a:cubicBezTo>
                      <a:pt x="5658" y="6264"/>
                      <a:pt x="5480" y="5908"/>
                      <a:pt x="5373" y="5517"/>
                    </a:cubicBezTo>
                    <a:cubicBezTo>
                      <a:pt x="5338" y="5304"/>
                      <a:pt x="5302" y="5054"/>
                      <a:pt x="5302" y="4841"/>
                    </a:cubicBezTo>
                    <a:cubicBezTo>
                      <a:pt x="5338" y="4627"/>
                      <a:pt x="5338" y="4414"/>
                      <a:pt x="5302" y="4201"/>
                    </a:cubicBezTo>
                    <a:cubicBezTo>
                      <a:pt x="5281" y="4116"/>
                      <a:pt x="5172" y="4044"/>
                      <a:pt x="5065" y="4044"/>
                    </a:cubicBezTo>
                    <a:cubicBezTo>
                      <a:pt x="5002" y="4044"/>
                      <a:pt x="4939" y="4069"/>
                      <a:pt x="4895" y="4132"/>
                    </a:cubicBezTo>
                    <a:lnTo>
                      <a:pt x="4895" y="4132"/>
                    </a:lnTo>
                    <a:cubicBezTo>
                      <a:pt x="4888" y="4120"/>
                      <a:pt x="4882" y="4107"/>
                      <a:pt x="4875" y="4094"/>
                    </a:cubicBezTo>
                    <a:cubicBezTo>
                      <a:pt x="4831" y="4138"/>
                      <a:pt x="4796" y="4192"/>
                      <a:pt x="4768" y="4253"/>
                    </a:cubicBezTo>
                    <a:lnTo>
                      <a:pt x="4768" y="4253"/>
                    </a:lnTo>
                    <a:cubicBezTo>
                      <a:pt x="4668" y="4296"/>
                      <a:pt x="4530" y="4320"/>
                      <a:pt x="4484" y="4343"/>
                    </a:cubicBezTo>
                    <a:cubicBezTo>
                      <a:pt x="4168" y="4464"/>
                      <a:pt x="3851" y="4520"/>
                      <a:pt x="3535" y="4520"/>
                    </a:cubicBezTo>
                    <a:cubicBezTo>
                      <a:pt x="3389" y="4520"/>
                      <a:pt x="3242" y="4508"/>
                      <a:pt x="3096" y="4485"/>
                    </a:cubicBezTo>
                    <a:cubicBezTo>
                      <a:pt x="2491" y="4414"/>
                      <a:pt x="1922" y="4129"/>
                      <a:pt x="1459" y="3667"/>
                    </a:cubicBezTo>
                    <a:cubicBezTo>
                      <a:pt x="641" y="2742"/>
                      <a:pt x="463" y="1390"/>
                      <a:pt x="1068" y="287"/>
                    </a:cubicBezTo>
                    <a:cubicBezTo>
                      <a:pt x="1144" y="134"/>
                      <a:pt x="1003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81"/>
              <p:cNvSpPr/>
              <p:nvPr/>
            </p:nvSpPr>
            <p:spPr>
              <a:xfrm>
                <a:off x="2416275" y="2550675"/>
                <a:ext cx="340350" cy="169350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6774" extrusionOk="0">
                    <a:moveTo>
                      <a:pt x="323" y="0"/>
                    </a:moveTo>
                    <a:cubicBezTo>
                      <a:pt x="248" y="0"/>
                      <a:pt x="172" y="40"/>
                      <a:pt x="143" y="127"/>
                    </a:cubicBezTo>
                    <a:cubicBezTo>
                      <a:pt x="1" y="696"/>
                      <a:pt x="285" y="1301"/>
                      <a:pt x="819" y="1550"/>
                    </a:cubicBezTo>
                    <a:cubicBezTo>
                      <a:pt x="1083" y="1682"/>
                      <a:pt x="1372" y="1730"/>
                      <a:pt x="1667" y="1730"/>
                    </a:cubicBezTo>
                    <a:cubicBezTo>
                      <a:pt x="1964" y="1730"/>
                      <a:pt x="2269" y="1681"/>
                      <a:pt x="2562" y="1624"/>
                    </a:cubicBezTo>
                    <a:lnTo>
                      <a:pt x="2562" y="1624"/>
                    </a:lnTo>
                    <a:cubicBezTo>
                      <a:pt x="2380" y="2773"/>
                      <a:pt x="2951" y="3950"/>
                      <a:pt x="4057" y="4503"/>
                    </a:cubicBezTo>
                    <a:cubicBezTo>
                      <a:pt x="4441" y="4690"/>
                      <a:pt x="4853" y="4775"/>
                      <a:pt x="5268" y="4775"/>
                    </a:cubicBezTo>
                    <a:cubicBezTo>
                      <a:pt x="6039" y="4775"/>
                      <a:pt x="6821" y="4481"/>
                      <a:pt x="7459" y="4000"/>
                    </a:cubicBezTo>
                    <a:lnTo>
                      <a:pt x="7459" y="4000"/>
                    </a:lnTo>
                    <a:cubicBezTo>
                      <a:pt x="7626" y="5401"/>
                      <a:pt x="8695" y="6552"/>
                      <a:pt x="10141" y="6745"/>
                    </a:cubicBezTo>
                    <a:cubicBezTo>
                      <a:pt x="10283" y="6764"/>
                      <a:pt x="10424" y="6774"/>
                      <a:pt x="10563" y="6774"/>
                    </a:cubicBezTo>
                    <a:cubicBezTo>
                      <a:pt x="11968" y="6774"/>
                      <a:pt x="13236" y="5821"/>
                      <a:pt x="13592" y="4397"/>
                    </a:cubicBezTo>
                    <a:cubicBezTo>
                      <a:pt x="13613" y="4272"/>
                      <a:pt x="13526" y="4196"/>
                      <a:pt x="13435" y="4196"/>
                    </a:cubicBezTo>
                    <a:cubicBezTo>
                      <a:pt x="13369" y="4196"/>
                      <a:pt x="13302" y="4236"/>
                      <a:pt x="13272" y="4325"/>
                    </a:cubicBezTo>
                    <a:cubicBezTo>
                      <a:pt x="12891" y="5722"/>
                      <a:pt x="11760" y="6368"/>
                      <a:pt x="10630" y="6368"/>
                    </a:cubicBezTo>
                    <a:cubicBezTo>
                      <a:pt x="9226" y="6368"/>
                      <a:pt x="7824" y="5372"/>
                      <a:pt x="7864" y="3578"/>
                    </a:cubicBezTo>
                    <a:cubicBezTo>
                      <a:pt x="7864" y="3432"/>
                      <a:pt x="7763" y="3335"/>
                      <a:pt x="7654" y="3335"/>
                    </a:cubicBezTo>
                    <a:cubicBezTo>
                      <a:pt x="7604" y="3335"/>
                      <a:pt x="7553" y="3356"/>
                      <a:pt x="7508" y="3400"/>
                    </a:cubicBezTo>
                    <a:cubicBezTo>
                      <a:pt x="6949" y="4032"/>
                      <a:pt x="6174" y="4366"/>
                      <a:pt x="5376" y="4366"/>
                    </a:cubicBezTo>
                    <a:cubicBezTo>
                      <a:pt x="5006" y="4366"/>
                      <a:pt x="4631" y="4294"/>
                      <a:pt x="4270" y="4147"/>
                    </a:cubicBezTo>
                    <a:cubicBezTo>
                      <a:pt x="3274" y="3649"/>
                      <a:pt x="2740" y="2475"/>
                      <a:pt x="3060" y="1408"/>
                    </a:cubicBezTo>
                    <a:cubicBezTo>
                      <a:pt x="3092" y="1280"/>
                      <a:pt x="2982" y="1153"/>
                      <a:pt x="2856" y="1153"/>
                    </a:cubicBezTo>
                    <a:cubicBezTo>
                      <a:pt x="2841" y="1153"/>
                      <a:pt x="2826" y="1155"/>
                      <a:pt x="2811" y="1159"/>
                    </a:cubicBezTo>
                    <a:cubicBezTo>
                      <a:pt x="2469" y="1296"/>
                      <a:pt x="2112" y="1359"/>
                      <a:pt x="1760" y="1359"/>
                    </a:cubicBezTo>
                    <a:cubicBezTo>
                      <a:pt x="1562" y="1359"/>
                      <a:pt x="1366" y="1339"/>
                      <a:pt x="1175" y="1301"/>
                    </a:cubicBezTo>
                    <a:cubicBezTo>
                      <a:pt x="712" y="1159"/>
                      <a:pt x="428" y="696"/>
                      <a:pt x="499" y="234"/>
                    </a:cubicBezTo>
                    <a:cubicBezTo>
                      <a:pt x="541" y="86"/>
                      <a:pt x="433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81"/>
              <p:cNvSpPr/>
              <p:nvPr/>
            </p:nvSpPr>
            <p:spPr>
              <a:xfrm>
                <a:off x="2571950" y="2886300"/>
                <a:ext cx="31225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5122" extrusionOk="0">
                    <a:moveTo>
                      <a:pt x="12289" y="0"/>
                    </a:moveTo>
                    <a:cubicBezTo>
                      <a:pt x="12187" y="0"/>
                      <a:pt x="12080" y="62"/>
                      <a:pt x="12062" y="187"/>
                    </a:cubicBezTo>
                    <a:cubicBezTo>
                      <a:pt x="11991" y="863"/>
                      <a:pt x="11564" y="1468"/>
                      <a:pt x="10924" y="1753"/>
                    </a:cubicBezTo>
                    <a:cubicBezTo>
                      <a:pt x="10728" y="1818"/>
                      <a:pt x="10523" y="1850"/>
                      <a:pt x="10319" y="1850"/>
                    </a:cubicBezTo>
                    <a:cubicBezTo>
                      <a:pt x="9851" y="1850"/>
                      <a:pt x="9384" y="1683"/>
                      <a:pt x="9038" y="1361"/>
                    </a:cubicBezTo>
                    <a:cubicBezTo>
                      <a:pt x="8987" y="1311"/>
                      <a:pt x="8924" y="1287"/>
                      <a:pt x="8862" y="1287"/>
                    </a:cubicBezTo>
                    <a:cubicBezTo>
                      <a:pt x="8750" y="1287"/>
                      <a:pt x="8646" y="1366"/>
                      <a:pt x="8646" y="1503"/>
                    </a:cubicBezTo>
                    <a:cubicBezTo>
                      <a:pt x="8682" y="2322"/>
                      <a:pt x="8219" y="3105"/>
                      <a:pt x="7508" y="3460"/>
                    </a:cubicBezTo>
                    <a:cubicBezTo>
                      <a:pt x="7216" y="3599"/>
                      <a:pt x="6897" y="3668"/>
                      <a:pt x="6579" y="3668"/>
                    </a:cubicBezTo>
                    <a:cubicBezTo>
                      <a:pt x="6081" y="3668"/>
                      <a:pt x="5585" y="3501"/>
                      <a:pt x="5195" y="3176"/>
                    </a:cubicBezTo>
                    <a:cubicBezTo>
                      <a:pt x="5146" y="3127"/>
                      <a:pt x="5072" y="3103"/>
                      <a:pt x="4998" y="3103"/>
                    </a:cubicBezTo>
                    <a:cubicBezTo>
                      <a:pt x="4855" y="3103"/>
                      <a:pt x="4709" y="3190"/>
                      <a:pt x="4732" y="3354"/>
                    </a:cubicBezTo>
                    <a:cubicBezTo>
                      <a:pt x="4768" y="3959"/>
                      <a:pt x="4305" y="4457"/>
                      <a:pt x="3736" y="4528"/>
                    </a:cubicBezTo>
                    <a:cubicBezTo>
                      <a:pt x="3667" y="4532"/>
                      <a:pt x="3598" y="4534"/>
                      <a:pt x="3528" y="4534"/>
                    </a:cubicBezTo>
                    <a:cubicBezTo>
                      <a:pt x="3022" y="4534"/>
                      <a:pt x="2506" y="4418"/>
                      <a:pt x="2099" y="4136"/>
                    </a:cubicBezTo>
                    <a:cubicBezTo>
                      <a:pt x="1174" y="3603"/>
                      <a:pt x="569" y="2642"/>
                      <a:pt x="498" y="1575"/>
                    </a:cubicBezTo>
                    <a:cubicBezTo>
                      <a:pt x="498" y="1415"/>
                      <a:pt x="374" y="1334"/>
                      <a:pt x="249" y="1334"/>
                    </a:cubicBezTo>
                    <a:cubicBezTo>
                      <a:pt x="125" y="1334"/>
                      <a:pt x="0" y="1415"/>
                      <a:pt x="0" y="1575"/>
                    </a:cubicBezTo>
                    <a:lnTo>
                      <a:pt x="36" y="1575"/>
                    </a:lnTo>
                    <a:cubicBezTo>
                      <a:pt x="71" y="2962"/>
                      <a:pt x="854" y="4172"/>
                      <a:pt x="2099" y="4812"/>
                    </a:cubicBezTo>
                    <a:cubicBezTo>
                      <a:pt x="2511" y="5018"/>
                      <a:pt x="2982" y="5121"/>
                      <a:pt x="3445" y="5121"/>
                    </a:cubicBezTo>
                    <a:cubicBezTo>
                      <a:pt x="3702" y="5121"/>
                      <a:pt x="3957" y="5090"/>
                      <a:pt x="4199" y="5026"/>
                    </a:cubicBezTo>
                    <a:cubicBezTo>
                      <a:pt x="4744" y="4835"/>
                      <a:pt x="5142" y="4394"/>
                      <a:pt x="5268" y="3863"/>
                    </a:cubicBezTo>
                    <a:lnTo>
                      <a:pt x="5268" y="3863"/>
                    </a:lnTo>
                    <a:cubicBezTo>
                      <a:pt x="5664" y="4064"/>
                      <a:pt x="6099" y="4167"/>
                      <a:pt x="6539" y="4167"/>
                    </a:cubicBezTo>
                    <a:cubicBezTo>
                      <a:pt x="6926" y="4167"/>
                      <a:pt x="7317" y="4087"/>
                      <a:pt x="7686" y="3923"/>
                    </a:cubicBezTo>
                    <a:cubicBezTo>
                      <a:pt x="8113" y="3709"/>
                      <a:pt x="8468" y="3354"/>
                      <a:pt x="8718" y="2962"/>
                    </a:cubicBezTo>
                    <a:cubicBezTo>
                      <a:pt x="8891" y="2639"/>
                      <a:pt x="9013" y="2299"/>
                      <a:pt x="9071" y="1953"/>
                    </a:cubicBezTo>
                    <a:lnTo>
                      <a:pt x="9071" y="1953"/>
                    </a:lnTo>
                    <a:cubicBezTo>
                      <a:pt x="9439" y="2182"/>
                      <a:pt x="9868" y="2301"/>
                      <a:pt x="10299" y="2301"/>
                    </a:cubicBezTo>
                    <a:cubicBezTo>
                      <a:pt x="10583" y="2301"/>
                      <a:pt x="10868" y="2249"/>
                      <a:pt x="11137" y="2144"/>
                    </a:cubicBezTo>
                    <a:cubicBezTo>
                      <a:pt x="11920" y="1824"/>
                      <a:pt x="12453" y="1041"/>
                      <a:pt x="12489" y="187"/>
                    </a:cubicBezTo>
                    <a:cubicBezTo>
                      <a:pt x="12489" y="62"/>
                      <a:pt x="12391" y="0"/>
                      <a:pt x="12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81"/>
              <p:cNvSpPr/>
              <p:nvPr/>
            </p:nvSpPr>
            <p:spPr>
              <a:xfrm>
                <a:off x="1983050" y="3008900"/>
                <a:ext cx="268650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3500" extrusionOk="0">
                    <a:moveTo>
                      <a:pt x="10450" y="1"/>
                    </a:moveTo>
                    <a:cubicBezTo>
                      <a:pt x="10377" y="1"/>
                      <a:pt x="10309" y="36"/>
                      <a:pt x="10285" y="122"/>
                    </a:cubicBezTo>
                    <a:cubicBezTo>
                      <a:pt x="9786" y="1225"/>
                      <a:pt x="8719" y="2043"/>
                      <a:pt x="7509" y="2186"/>
                    </a:cubicBezTo>
                    <a:cubicBezTo>
                      <a:pt x="7434" y="2190"/>
                      <a:pt x="7357" y="2192"/>
                      <a:pt x="7281" y="2192"/>
                    </a:cubicBezTo>
                    <a:cubicBezTo>
                      <a:pt x="6746" y="2192"/>
                      <a:pt x="6197" y="2083"/>
                      <a:pt x="5730" y="1865"/>
                    </a:cubicBezTo>
                    <a:cubicBezTo>
                      <a:pt x="5161" y="1545"/>
                      <a:pt x="4698" y="1154"/>
                      <a:pt x="4307" y="691"/>
                    </a:cubicBezTo>
                    <a:cubicBezTo>
                      <a:pt x="4266" y="630"/>
                      <a:pt x="4210" y="604"/>
                      <a:pt x="4152" y="604"/>
                    </a:cubicBezTo>
                    <a:cubicBezTo>
                      <a:pt x="4010" y="604"/>
                      <a:pt x="3855" y="763"/>
                      <a:pt x="3880" y="940"/>
                    </a:cubicBezTo>
                    <a:cubicBezTo>
                      <a:pt x="3916" y="1332"/>
                      <a:pt x="3809" y="1759"/>
                      <a:pt x="3560" y="2079"/>
                    </a:cubicBezTo>
                    <a:cubicBezTo>
                      <a:pt x="3382" y="2399"/>
                      <a:pt x="3097" y="2684"/>
                      <a:pt x="2741" y="2862"/>
                    </a:cubicBezTo>
                    <a:cubicBezTo>
                      <a:pt x="2450" y="3001"/>
                      <a:pt x="2136" y="3069"/>
                      <a:pt x="1824" y="3069"/>
                    </a:cubicBezTo>
                    <a:cubicBezTo>
                      <a:pt x="1337" y="3069"/>
                      <a:pt x="855" y="2902"/>
                      <a:pt x="464" y="2577"/>
                    </a:cubicBezTo>
                    <a:cubicBezTo>
                      <a:pt x="430" y="2554"/>
                      <a:pt x="393" y="2544"/>
                      <a:pt x="358" y="2544"/>
                    </a:cubicBezTo>
                    <a:cubicBezTo>
                      <a:pt x="172" y="2544"/>
                      <a:pt x="1" y="2814"/>
                      <a:pt x="180" y="2933"/>
                    </a:cubicBezTo>
                    <a:cubicBezTo>
                      <a:pt x="658" y="3302"/>
                      <a:pt x="1242" y="3499"/>
                      <a:pt x="1827" y="3499"/>
                    </a:cubicBezTo>
                    <a:cubicBezTo>
                      <a:pt x="2200" y="3499"/>
                      <a:pt x="2573" y="3419"/>
                      <a:pt x="2919" y="3253"/>
                    </a:cubicBezTo>
                    <a:cubicBezTo>
                      <a:pt x="3346" y="3040"/>
                      <a:pt x="3702" y="2719"/>
                      <a:pt x="3951" y="2292"/>
                    </a:cubicBezTo>
                    <a:cubicBezTo>
                      <a:pt x="4058" y="2115"/>
                      <a:pt x="4165" y="1901"/>
                      <a:pt x="4236" y="1688"/>
                    </a:cubicBezTo>
                    <a:cubicBezTo>
                      <a:pt x="4256" y="1618"/>
                      <a:pt x="4273" y="1549"/>
                      <a:pt x="4288" y="1479"/>
                    </a:cubicBezTo>
                    <a:lnTo>
                      <a:pt x="4288" y="1479"/>
                    </a:lnTo>
                    <a:cubicBezTo>
                      <a:pt x="4618" y="1841"/>
                      <a:pt x="5032" y="2128"/>
                      <a:pt x="5481" y="2328"/>
                    </a:cubicBezTo>
                    <a:cubicBezTo>
                      <a:pt x="6018" y="2583"/>
                      <a:pt x="6578" y="2702"/>
                      <a:pt x="7126" y="2702"/>
                    </a:cubicBezTo>
                    <a:cubicBezTo>
                      <a:pt x="8646" y="2702"/>
                      <a:pt x="10074" y="1781"/>
                      <a:pt x="10676" y="264"/>
                    </a:cubicBezTo>
                    <a:cubicBezTo>
                      <a:pt x="10746" y="125"/>
                      <a:pt x="10588" y="1"/>
                      <a:pt x="10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81"/>
              <p:cNvSpPr/>
              <p:nvPr/>
            </p:nvSpPr>
            <p:spPr>
              <a:xfrm>
                <a:off x="1805175" y="2776850"/>
                <a:ext cx="14497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2506" extrusionOk="0">
                    <a:moveTo>
                      <a:pt x="314" y="0"/>
                    </a:moveTo>
                    <a:cubicBezTo>
                      <a:pt x="254" y="0"/>
                      <a:pt x="194" y="37"/>
                      <a:pt x="178" y="117"/>
                    </a:cubicBezTo>
                    <a:cubicBezTo>
                      <a:pt x="0" y="900"/>
                      <a:pt x="463" y="1683"/>
                      <a:pt x="1246" y="1968"/>
                    </a:cubicBezTo>
                    <a:cubicBezTo>
                      <a:pt x="1392" y="2009"/>
                      <a:pt x="1543" y="2029"/>
                      <a:pt x="1693" y="2029"/>
                    </a:cubicBezTo>
                    <a:cubicBezTo>
                      <a:pt x="2197" y="2029"/>
                      <a:pt x="2700" y="1804"/>
                      <a:pt x="3038" y="1425"/>
                    </a:cubicBezTo>
                    <a:lnTo>
                      <a:pt x="3038" y="1425"/>
                    </a:lnTo>
                    <a:cubicBezTo>
                      <a:pt x="3366" y="1876"/>
                      <a:pt x="3780" y="2318"/>
                      <a:pt x="4341" y="2466"/>
                    </a:cubicBezTo>
                    <a:cubicBezTo>
                      <a:pt x="4442" y="2493"/>
                      <a:pt x="4544" y="2505"/>
                      <a:pt x="4644" y="2505"/>
                    </a:cubicBezTo>
                    <a:cubicBezTo>
                      <a:pt x="5079" y="2505"/>
                      <a:pt x="5498" y="2265"/>
                      <a:pt x="5729" y="1861"/>
                    </a:cubicBezTo>
                    <a:cubicBezTo>
                      <a:pt x="5798" y="1722"/>
                      <a:pt x="5673" y="1629"/>
                      <a:pt x="5537" y="1629"/>
                    </a:cubicBezTo>
                    <a:cubicBezTo>
                      <a:pt x="5464" y="1629"/>
                      <a:pt x="5388" y="1656"/>
                      <a:pt x="5338" y="1719"/>
                    </a:cubicBezTo>
                    <a:cubicBezTo>
                      <a:pt x="5170" y="1934"/>
                      <a:pt x="4921" y="2053"/>
                      <a:pt x="4657" y="2053"/>
                    </a:cubicBezTo>
                    <a:cubicBezTo>
                      <a:pt x="4529" y="2053"/>
                      <a:pt x="4398" y="2026"/>
                      <a:pt x="4270" y="1968"/>
                    </a:cubicBezTo>
                    <a:cubicBezTo>
                      <a:pt x="3843" y="1719"/>
                      <a:pt x="3452" y="1363"/>
                      <a:pt x="3238" y="900"/>
                    </a:cubicBezTo>
                    <a:cubicBezTo>
                      <a:pt x="3185" y="829"/>
                      <a:pt x="3105" y="793"/>
                      <a:pt x="3029" y="793"/>
                    </a:cubicBezTo>
                    <a:cubicBezTo>
                      <a:pt x="2954" y="793"/>
                      <a:pt x="2883" y="829"/>
                      <a:pt x="2847" y="900"/>
                    </a:cubicBezTo>
                    <a:cubicBezTo>
                      <a:pt x="2587" y="1305"/>
                      <a:pt x="2163" y="1545"/>
                      <a:pt x="1708" y="1545"/>
                    </a:cubicBezTo>
                    <a:cubicBezTo>
                      <a:pt x="1602" y="1545"/>
                      <a:pt x="1495" y="1532"/>
                      <a:pt x="1388" y="1505"/>
                    </a:cubicBezTo>
                    <a:cubicBezTo>
                      <a:pt x="819" y="1292"/>
                      <a:pt x="427" y="758"/>
                      <a:pt x="463" y="153"/>
                    </a:cubicBezTo>
                    <a:cubicBezTo>
                      <a:pt x="463" y="55"/>
                      <a:pt x="388" y="0"/>
                      <a:pt x="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81"/>
              <p:cNvSpPr/>
              <p:nvPr/>
            </p:nvSpPr>
            <p:spPr>
              <a:xfrm>
                <a:off x="1624725" y="2821650"/>
                <a:ext cx="122650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3711" extrusionOk="0">
                    <a:moveTo>
                      <a:pt x="4513" y="0"/>
                    </a:moveTo>
                    <a:cubicBezTo>
                      <a:pt x="4393" y="0"/>
                      <a:pt x="4254" y="118"/>
                      <a:pt x="4301" y="282"/>
                    </a:cubicBezTo>
                    <a:cubicBezTo>
                      <a:pt x="4408" y="674"/>
                      <a:pt x="4301" y="1101"/>
                      <a:pt x="4016" y="1421"/>
                    </a:cubicBezTo>
                    <a:cubicBezTo>
                      <a:pt x="3832" y="1568"/>
                      <a:pt x="3611" y="1639"/>
                      <a:pt x="3390" y="1639"/>
                    </a:cubicBezTo>
                    <a:cubicBezTo>
                      <a:pt x="3184" y="1639"/>
                      <a:pt x="2978" y="1577"/>
                      <a:pt x="2806" y="1456"/>
                    </a:cubicBezTo>
                    <a:cubicBezTo>
                      <a:pt x="2760" y="1429"/>
                      <a:pt x="2706" y="1415"/>
                      <a:pt x="2653" y="1415"/>
                    </a:cubicBezTo>
                    <a:cubicBezTo>
                      <a:pt x="2504" y="1415"/>
                      <a:pt x="2362" y="1522"/>
                      <a:pt x="2415" y="1706"/>
                    </a:cubicBezTo>
                    <a:cubicBezTo>
                      <a:pt x="2593" y="2239"/>
                      <a:pt x="2379" y="2809"/>
                      <a:pt x="1881" y="3093"/>
                    </a:cubicBezTo>
                    <a:cubicBezTo>
                      <a:pt x="1709" y="3174"/>
                      <a:pt x="1529" y="3213"/>
                      <a:pt x="1354" y="3213"/>
                    </a:cubicBezTo>
                    <a:cubicBezTo>
                      <a:pt x="987" y="3213"/>
                      <a:pt x="639" y="3039"/>
                      <a:pt x="423" y="2702"/>
                    </a:cubicBezTo>
                    <a:cubicBezTo>
                      <a:pt x="382" y="2651"/>
                      <a:pt x="326" y="2629"/>
                      <a:pt x="271" y="2629"/>
                    </a:cubicBezTo>
                    <a:cubicBezTo>
                      <a:pt x="134" y="2629"/>
                      <a:pt x="1" y="2763"/>
                      <a:pt x="102" y="2915"/>
                    </a:cubicBezTo>
                    <a:cubicBezTo>
                      <a:pt x="406" y="3475"/>
                      <a:pt x="893" y="3710"/>
                      <a:pt x="1380" y="3710"/>
                    </a:cubicBezTo>
                    <a:cubicBezTo>
                      <a:pt x="2229" y="3710"/>
                      <a:pt x="3080" y="2997"/>
                      <a:pt x="2964" y="2049"/>
                    </a:cubicBezTo>
                    <a:lnTo>
                      <a:pt x="2964" y="2049"/>
                    </a:lnTo>
                    <a:cubicBezTo>
                      <a:pt x="3081" y="2077"/>
                      <a:pt x="3199" y="2090"/>
                      <a:pt x="3317" y="2090"/>
                    </a:cubicBezTo>
                    <a:cubicBezTo>
                      <a:pt x="3658" y="2090"/>
                      <a:pt x="3994" y="1974"/>
                      <a:pt x="4265" y="1741"/>
                    </a:cubicBezTo>
                    <a:cubicBezTo>
                      <a:pt x="4763" y="1350"/>
                      <a:pt x="4906" y="674"/>
                      <a:pt x="4657" y="104"/>
                    </a:cubicBezTo>
                    <a:cubicBezTo>
                      <a:pt x="4632" y="32"/>
                      <a:pt x="4575" y="0"/>
                      <a:pt x="45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81"/>
              <p:cNvSpPr/>
              <p:nvPr/>
            </p:nvSpPr>
            <p:spPr>
              <a:xfrm>
                <a:off x="1506300" y="3183525"/>
                <a:ext cx="1503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1884" extrusionOk="0">
                    <a:moveTo>
                      <a:pt x="245" y="1"/>
                    </a:moveTo>
                    <a:cubicBezTo>
                      <a:pt x="124" y="1"/>
                      <a:pt x="0" y="93"/>
                      <a:pt x="0" y="253"/>
                    </a:cubicBezTo>
                    <a:cubicBezTo>
                      <a:pt x="36" y="1036"/>
                      <a:pt x="676" y="1641"/>
                      <a:pt x="1459" y="1712"/>
                    </a:cubicBezTo>
                    <a:cubicBezTo>
                      <a:pt x="2059" y="1685"/>
                      <a:pt x="2575" y="1344"/>
                      <a:pt x="2863" y="851"/>
                    </a:cubicBezTo>
                    <a:lnTo>
                      <a:pt x="2863" y="851"/>
                    </a:lnTo>
                    <a:cubicBezTo>
                      <a:pt x="3174" y="1351"/>
                      <a:pt x="3670" y="1718"/>
                      <a:pt x="4270" y="1854"/>
                    </a:cubicBezTo>
                    <a:cubicBezTo>
                      <a:pt x="4369" y="1874"/>
                      <a:pt x="4466" y="1883"/>
                      <a:pt x="4563" y="1883"/>
                    </a:cubicBezTo>
                    <a:cubicBezTo>
                      <a:pt x="5161" y="1883"/>
                      <a:pt x="5697" y="1517"/>
                      <a:pt x="5942" y="965"/>
                    </a:cubicBezTo>
                    <a:cubicBezTo>
                      <a:pt x="6012" y="826"/>
                      <a:pt x="5885" y="717"/>
                      <a:pt x="5759" y="717"/>
                    </a:cubicBezTo>
                    <a:cubicBezTo>
                      <a:pt x="5691" y="717"/>
                      <a:pt x="5624" y="748"/>
                      <a:pt x="5586" y="822"/>
                    </a:cubicBezTo>
                    <a:cubicBezTo>
                      <a:pt x="5361" y="1190"/>
                      <a:pt x="4978" y="1400"/>
                      <a:pt x="4580" y="1400"/>
                    </a:cubicBezTo>
                    <a:cubicBezTo>
                      <a:pt x="4477" y="1400"/>
                      <a:pt x="4373" y="1386"/>
                      <a:pt x="4270" y="1356"/>
                    </a:cubicBezTo>
                    <a:cubicBezTo>
                      <a:pt x="3736" y="1107"/>
                      <a:pt x="3309" y="716"/>
                      <a:pt x="3060" y="182"/>
                    </a:cubicBezTo>
                    <a:cubicBezTo>
                      <a:pt x="3007" y="115"/>
                      <a:pt x="2933" y="83"/>
                      <a:pt x="2861" y="83"/>
                    </a:cubicBezTo>
                    <a:cubicBezTo>
                      <a:pt x="2744" y="83"/>
                      <a:pt x="2633" y="169"/>
                      <a:pt x="2633" y="324"/>
                    </a:cubicBezTo>
                    <a:cubicBezTo>
                      <a:pt x="2531" y="835"/>
                      <a:pt x="2070" y="1216"/>
                      <a:pt x="1562" y="1216"/>
                    </a:cubicBezTo>
                    <a:cubicBezTo>
                      <a:pt x="1540" y="1216"/>
                      <a:pt x="1517" y="1215"/>
                      <a:pt x="1495" y="1214"/>
                    </a:cubicBezTo>
                    <a:cubicBezTo>
                      <a:pt x="961" y="1107"/>
                      <a:pt x="534" y="716"/>
                      <a:pt x="463" y="182"/>
                    </a:cubicBezTo>
                    <a:cubicBezTo>
                      <a:pt x="432" y="57"/>
                      <a:pt x="339" y="1"/>
                      <a:pt x="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81"/>
              <p:cNvSpPr/>
              <p:nvPr/>
            </p:nvSpPr>
            <p:spPr>
              <a:xfrm>
                <a:off x="3003700" y="2865850"/>
                <a:ext cx="1329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5316" h="2281" extrusionOk="0">
                    <a:moveTo>
                      <a:pt x="236" y="1"/>
                    </a:moveTo>
                    <a:cubicBezTo>
                      <a:pt x="118" y="1"/>
                      <a:pt x="0" y="101"/>
                      <a:pt x="22" y="258"/>
                    </a:cubicBezTo>
                    <a:cubicBezTo>
                      <a:pt x="200" y="827"/>
                      <a:pt x="627" y="1218"/>
                      <a:pt x="1197" y="1325"/>
                    </a:cubicBezTo>
                    <a:cubicBezTo>
                      <a:pt x="1341" y="1361"/>
                      <a:pt x="1488" y="1379"/>
                      <a:pt x="1633" y="1379"/>
                    </a:cubicBezTo>
                    <a:cubicBezTo>
                      <a:pt x="1902" y="1379"/>
                      <a:pt x="2165" y="1318"/>
                      <a:pt x="2396" y="1200"/>
                    </a:cubicBezTo>
                    <a:lnTo>
                      <a:pt x="2396" y="1200"/>
                    </a:lnTo>
                    <a:cubicBezTo>
                      <a:pt x="2593" y="1881"/>
                      <a:pt x="3241" y="2281"/>
                      <a:pt x="3891" y="2281"/>
                    </a:cubicBezTo>
                    <a:cubicBezTo>
                      <a:pt x="4406" y="2281"/>
                      <a:pt x="4922" y="2029"/>
                      <a:pt x="5217" y="1468"/>
                    </a:cubicBezTo>
                    <a:cubicBezTo>
                      <a:pt x="5316" y="1271"/>
                      <a:pt x="5160" y="1109"/>
                      <a:pt x="5007" y="1109"/>
                    </a:cubicBezTo>
                    <a:cubicBezTo>
                      <a:pt x="4938" y="1109"/>
                      <a:pt x="4870" y="1141"/>
                      <a:pt x="4826" y="1218"/>
                    </a:cubicBezTo>
                    <a:cubicBezTo>
                      <a:pt x="4640" y="1591"/>
                      <a:pt x="4236" y="1801"/>
                      <a:pt x="3829" y="1801"/>
                    </a:cubicBezTo>
                    <a:cubicBezTo>
                      <a:pt x="3770" y="1801"/>
                      <a:pt x="3710" y="1797"/>
                      <a:pt x="3652" y="1788"/>
                    </a:cubicBezTo>
                    <a:cubicBezTo>
                      <a:pt x="3189" y="1645"/>
                      <a:pt x="2833" y="1218"/>
                      <a:pt x="2833" y="720"/>
                    </a:cubicBezTo>
                    <a:cubicBezTo>
                      <a:pt x="2833" y="574"/>
                      <a:pt x="2716" y="478"/>
                      <a:pt x="2585" y="478"/>
                    </a:cubicBezTo>
                    <a:cubicBezTo>
                      <a:pt x="2525" y="478"/>
                      <a:pt x="2462" y="498"/>
                      <a:pt x="2406" y="542"/>
                    </a:cubicBezTo>
                    <a:cubicBezTo>
                      <a:pt x="2194" y="754"/>
                      <a:pt x="1904" y="868"/>
                      <a:pt x="1607" y="868"/>
                    </a:cubicBezTo>
                    <a:cubicBezTo>
                      <a:pt x="1506" y="868"/>
                      <a:pt x="1403" y="854"/>
                      <a:pt x="1303" y="827"/>
                    </a:cubicBezTo>
                    <a:cubicBezTo>
                      <a:pt x="948" y="720"/>
                      <a:pt x="592" y="436"/>
                      <a:pt x="414" y="115"/>
                    </a:cubicBezTo>
                    <a:cubicBezTo>
                      <a:pt x="374" y="36"/>
                      <a:pt x="305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81"/>
              <p:cNvSpPr/>
              <p:nvPr/>
            </p:nvSpPr>
            <p:spPr>
              <a:xfrm>
                <a:off x="3158125" y="3012950"/>
                <a:ext cx="11650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3332" extrusionOk="0">
                    <a:moveTo>
                      <a:pt x="580" y="0"/>
                    </a:moveTo>
                    <a:cubicBezTo>
                      <a:pt x="528" y="0"/>
                      <a:pt x="474" y="20"/>
                      <a:pt x="428" y="67"/>
                    </a:cubicBezTo>
                    <a:cubicBezTo>
                      <a:pt x="1" y="565"/>
                      <a:pt x="1" y="1312"/>
                      <a:pt x="464" y="1775"/>
                    </a:cubicBezTo>
                    <a:cubicBezTo>
                      <a:pt x="703" y="1980"/>
                      <a:pt x="1008" y="2086"/>
                      <a:pt x="1312" y="2086"/>
                    </a:cubicBezTo>
                    <a:cubicBezTo>
                      <a:pt x="1489" y="2086"/>
                      <a:pt x="1665" y="2051"/>
                      <a:pt x="1827" y="1977"/>
                    </a:cubicBezTo>
                    <a:lnTo>
                      <a:pt x="1827" y="1977"/>
                    </a:lnTo>
                    <a:cubicBezTo>
                      <a:pt x="1862" y="2138"/>
                      <a:pt x="1918" y="2299"/>
                      <a:pt x="1994" y="2451"/>
                    </a:cubicBezTo>
                    <a:cubicBezTo>
                      <a:pt x="2136" y="2735"/>
                      <a:pt x="2349" y="2949"/>
                      <a:pt x="2634" y="3127"/>
                    </a:cubicBezTo>
                    <a:cubicBezTo>
                      <a:pt x="2897" y="3266"/>
                      <a:pt x="3180" y="3331"/>
                      <a:pt x="3460" y="3331"/>
                    </a:cubicBezTo>
                    <a:cubicBezTo>
                      <a:pt x="3824" y="3331"/>
                      <a:pt x="4183" y="3221"/>
                      <a:pt x="4484" y="3020"/>
                    </a:cubicBezTo>
                    <a:cubicBezTo>
                      <a:pt x="4660" y="2874"/>
                      <a:pt x="4547" y="2583"/>
                      <a:pt x="4363" y="2583"/>
                    </a:cubicBezTo>
                    <a:cubicBezTo>
                      <a:pt x="4323" y="2583"/>
                      <a:pt x="4279" y="2597"/>
                      <a:pt x="4235" y="2629"/>
                    </a:cubicBezTo>
                    <a:cubicBezTo>
                      <a:pt x="4032" y="2791"/>
                      <a:pt x="3770" y="2873"/>
                      <a:pt x="3504" y="2873"/>
                    </a:cubicBezTo>
                    <a:cubicBezTo>
                      <a:pt x="3304" y="2873"/>
                      <a:pt x="3102" y="2827"/>
                      <a:pt x="2919" y="2735"/>
                    </a:cubicBezTo>
                    <a:cubicBezTo>
                      <a:pt x="2492" y="2522"/>
                      <a:pt x="2243" y="2059"/>
                      <a:pt x="2278" y="1597"/>
                    </a:cubicBezTo>
                    <a:cubicBezTo>
                      <a:pt x="2327" y="1425"/>
                      <a:pt x="2207" y="1304"/>
                      <a:pt x="2069" y="1304"/>
                    </a:cubicBezTo>
                    <a:cubicBezTo>
                      <a:pt x="2007" y="1304"/>
                      <a:pt x="1942" y="1328"/>
                      <a:pt x="1887" y="1383"/>
                    </a:cubicBezTo>
                    <a:cubicBezTo>
                      <a:pt x="1727" y="1508"/>
                      <a:pt x="1540" y="1570"/>
                      <a:pt x="1358" y="1570"/>
                    </a:cubicBezTo>
                    <a:cubicBezTo>
                      <a:pt x="1175" y="1570"/>
                      <a:pt x="997" y="1508"/>
                      <a:pt x="855" y="1383"/>
                    </a:cubicBezTo>
                    <a:cubicBezTo>
                      <a:pt x="570" y="1063"/>
                      <a:pt x="535" y="636"/>
                      <a:pt x="748" y="316"/>
                    </a:cubicBezTo>
                    <a:cubicBezTo>
                      <a:pt x="853" y="158"/>
                      <a:pt x="726" y="0"/>
                      <a:pt x="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81"/>
              <p:cNvSpPr/>
              <p:nvPr/>
            </p:nvSpPr>
            <p:spPr>
              <a:xfrm>
                <a:off x="2909575" y="3056875"/>
                <a:ext cx="105950" cy="121750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870" extrusionOk="0">
                    <a:moveTo>
                      <a:pt x="2891" y="1"/>
                    </a:moveTo>
                    <a:cubicBezTo>
                      <a:pt x="2686" y="1"/>
                      <a:pt x="2569" y="353"/>
                      <a:pt x="2791" y="480"/>
                    </a:cubicBezTo>
                    <a:cubicBezTo>
                      <a:pt x="3183" y="622"/>
                      <a:pt x="3432" y="1014"/>
                      <a:pt x="3432" y="1476"/>
                    </a:cubicBezTo>
                    <a:cubicBezTo>
                      <a:pt x="3361" y="1903"/>
                      <a:pt x="3005" y="2224"/>
                      <a:pt x="2578" y="2295"/>
                    </a:cubicBezTo>
                    <a:cubicBezTo>
                      <a:pt x="2435" y="2330"/>
                      <a:pt x="2364" y="2437"/>
                      <a:pt x="2400" y="2579"/>
                    </a:cubicBezTo>
                    <a:cubicBezTo>
                      <a:pt x="2649" y="3113"/>
                      <a:pt x="2507" y="3754"/>
                      <a:pt x="2044" y="4181"/>
                    </a:cubicBezTo>
                    <a:cubicBezTo>
                      <a:pt x="1784" y="4354"/>
                      <a:pt x="1481" y="4443"/>
                      <a:pt x="1181" y="4443"/>
                    </a:cubicBezTo>
                    <a:cubicBezTo>
                      <a:pt x="867" y="4443"/>
                      <a:pt x="556" y="4345"/>
                      <a:pt x="301" y="4145"/>
                    </a:cubicBezTo>
                    <a:cubicBezTo>
                      <a:pt x="274" y="4125"/>
                      <a:pt x="246" y="4116"/>
                      <a:pt x="219" y="4116"/>
                    </a:cubicBezTo>
                    <a:cubicBezTo>
                      <a:pt x="101" y="4116"/>
                      <a:pt x="0" y="4279"/>
                      <a:pt x="87" y="4394"/>
                    </a:cubicBezTo>
                    <a:lnTo>
                      <a:pt x="123" y="4394"/>
                    </a:lnTo>
                    <a:cubicBezTo>
                      <a:pt x="455" y="4707"/>
                      <a:pt x="885" y="4869"/>
                      <a:pt x="1316" y="4869"/>
                    </a:cubicBezTo>
                    <a:cubicBezTo>
                      <a:pt x="1670" y="4869"/>
                      <a:pt x="2024" y="4761"/>
                      <a:pt x="2329" y="4536"/>
                    </a:cubicBezTo>
                    <a:cubicBezTo>
                      <a:pt x="2888" y="4102"/>
                      <a:pt x="3121" y="3368"/>
                      <a:pt x="2935" y="2692"/>
                    </a:cubicBezTo>
                    <a:lnTo>
                      <a:pt x="2935" y="2692"/>
                    </a:lnTo>
                    <a:cubicBezTo>
                      <a:pt x="4128" y="2271"/>
                      <a:pt x="4237" y="518"/>
                      <a:pt x="2969" y="18"/>
                    </a:cubicBezTo>
                    <a:cubicBezTo>
                      <a:pt x="2942" y="6"/>
                      <a:pt x="2916" y="1"/>
                      <a:pt x="2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81"/>
              <p:cNvSpPr/>
              <p:nvPr/>
            </p:nvSpPr>
            <p:spPr>
              <a:xfrm>
                <a:off x="1717100" y="3951500"/>
                <a:ext cx="344675" cy="196375"/>
              </a:xfrm>
              <a:custGeom>
                <a:avLst/>
                <a:gdLst/>
                <a:ahLst/>
                <a:cxnLst/>
                <a:rect l="l" t="t" r="r" b="b"/>
                <a:pathLst>
                  <a:path w="13787" h="7855" extrusionOk="0">
                    <a:moveTo>
                      <a:pt x="4548" y="1"/>
                    </a:moveTo>
                    <a:cubicBezTo>
                      <a:pt x="4419" y="1"/>
                      <a:pt x="4289" y="21"/>
                      <a:pt x="4164" y="63"/>
                    </a:cubicBezTo>
                    <a:cubicBezTo>
                      <a:pt x="3523" y="347"/>
                      <a:pt x="3132" y="988"/>
                      <a:pt x="3168" y="1664"/>
                    </a:cubicBezTo>
                    <a:cubicBezTo>
                      <a:pt x="3151" y="1663"/>
                      <a:pt x="3135" y="1663"/>
                      <a:pt x="3119" y="1663"/>
                    </a:cubicBezTo>
                    <a:cubicBezTo>
                      <a:pt x="1759" y="1663"/>
                      <a:pt x="899" y="3137"/>
                      <a:pt x="1602" y="4332"/>
                    </a:cubicBezTo>
                    <a:cubicBezTo>
                      <a:pt x="784" y="4581"/>
                      <a:pt x="392" y="5506"/>
                      <a:pt x="784" y="6254"/>
                    </a:cubicBezTo>
                    <a:cubicBezTo>
                      <a:pt x="719" y="6221"/>
                      <a:pt x="652" y="6206"/>
                      <a:pt x="585" y="6206"/>
                    </a:cubicBezTo>
                    <a:cubicBezTo>
                      <a:pt x="287" y="6206"/>
                      <a:pt x="1" y="6503"/>
                      <a:pt x="1" y="6823"/>
                    </a:cubicBezTo>
                    <a:cubicBezTo>
                      <a:pt x="37" y="7214"/>
                      <a:pt x="286" y="7570"/>
                      <a:pt x="677" y="7712"/>
                    </a:cubicBezTo>
                    <a:cubicBezTo>
                      <a:pt x="1033" y="7819"/>
                      <a:pt x="1460" y="7855"/>
                      <a:pt x="1851" y="7855"/>
                    </a:cubicBezTo>
                    <a:lnTo>
                      <a:pt x="6868" y="7712"/>
                    </a:lnTo>
                    <a:cubicBezTo>
                      <a:pt x="6953" y="7710"/>
                      <a:pt x="7040" y="7710"/>
                      <a:pt x="7128" y="7710"/>
                    </a:cubicBezTo>
                    <a:cubicBezTo>
                      <a:pt x="8027" y="7710"/>
                      <a:pt x="9053" y="7802"/>
                      <a:pt x="10027" y="7802"/>
                    </a:cubicBezTo>
                    <a:cubicBezTo>
                      <a:pt x="10704" y="7802"/>
                      <a:pt x="11355" y="7757"/>
                      <a:pt x="11921" y="7606"/>
                    </a:cubicBezTo>
                    <a:cubicBezTo>
                      <a:pt x="13787" y="7100"/>
                      <a:pt x="12560" y="4935"/>
                      <a:pt x="11065" y="4935"/>
                    </a:cubicBezTo>
                    <a:cubicBezTo>
                      <a:pt x="10878" y="4935"/>
                      <a:pt x="10687" y="4969"/>
                      <a:pt x="10497" y="5044"/>
                    </a:cubicBezTo>
                    <a:cubicBezTo>
                      <a:pt x="10640" y="4546"/>
                      <a:pt x="10533" y="4048"/>
                      <a:pt x="10213" y="3656"/>
                    </a:cubicBezTo>
                    <a:cubicBezTo>
                      <a:pt x="9946" y="3414"/>
                      <a:pt x="9613" y="3287"/>
                      <a:pt x="9282" y="3287"/>
                    </a:cubicBezTo>
                    <a:cubicBezTo>
                      <a:pt x="9127" y="3287"/>
                      <a:pt x="8973" y="3315"/>
                      <a:pt x="8825" y="3372"/>
                    </a:cubicBezTo>
                    <a:cubicBezTo>
                      <a:pt x="9062" y="2767"/>
                      <a:pt x="8560" y="2220"/>
                      <a:pt x="8023" y="2220"/>
                    </a:cubicBezTo>
                    <a:cubicBezTo>
                      <a:pt x="7834" y="2220"/>
                      <a:pt x="7640" y="2289"/>
                      <a:pt x="7473" y="2446"/>
                    </a:cubicBezTo>
                    <a:cubicBezTo>
                      <a:pt x="7975" y="1581"/>
                      <a:pt x="7273" y="650"/>
                      <a:pt x="6432" y="650"/>
                    </a:cubicBezTo>
                    <a:cubicBezTo>
                      <a:pt x="6201" y="650"/>
                      <a:pt x="5959" y="720"/>
                      <a:pt x="5729" y="881"/>
                    </a:cubicBezTo>
                    <a:cubicBezTo>
                      <a:pt x="5586" y="337"/>
                      <a:pt x="5075" y="1"/>
                      <a:pt x="4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81"/>
              <p:cNvSpPr/>
              <p:nvPr/>
            </p:nvSpPr>
            <p:spPr>
              <a:xfrm>
                <a:off x="2754300" y="3953050"/>
                <a:ext cx="345025" cy="19427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7771" extrusionOk="0">
                    <a:moveTo>
                      <a:pt x="4163" y="1"/>
                    </a:moveTo>
                    <a:cubicBezTo>
                      <a:pt x="3523" y="285"/>
                      <a:pt x="3131" y="926"/>
                      <a:pt x="3167" y="1602"/>
                    </a:cubicBezTo>
                    <a:cubicBezTo>
                      <a:pt x="3151" y="1601"/>
                      <a:pt x="3135" y="1601"/>
                      <a:pt x="3118" y="1601"/>
                    </a:cubicBezTo>
                    <a:cubicBezTo>
                      <a:pt x="1759" y="1601"/>
                      <a:pt x="898" y="3075"/>
                      <a:pt x="1601" y="4270"/>
                    </a:cubicBezTo>
                    <a:cubicBezTo>
                      <a:pt x="783" y="4519"/>
                      <a:pt x="392" y="5409"/>
                      <a:pt x="783" y="6192"/>
                    </a:cubicBezTo>
                    <a:cubicBezTo>
                      <a:pt x="718" y="6159"/>
                      <a:pt x="651" y="6144"/>
                      <a:pt x="585" y="6144"/>
                    </a:cubicBezTo>
                    <a:cubicBezTo>
                      <a:pt x="286" y="6144"/>
                      <a:pt x="0" y="6441"/>
                      <a:pt x="0" y="6761"/>
                    </a:cubicBezTo>
                    <a:cubicBezTo>
                      <a:pt x="36" y="7152"/>
                      <a:pt x="285" y="7508"/>
                      <a:pt x="676" y="7650"/>
                    </a:cubicBezTo>
                    <a:cubicBezTo>
                      <a:pt x="943" y="7730"/>
                      <a:pt x="1250" y="7770"/>
                      <a:pt x="1552" y="7770"/>
                    </a:cubicBezTo>
                    <a:cubicBezTo>
                      <a:pt x="1653" y="7770"/>
                      <a:pt x="1753" y="7766"/>
                      <a:pt x="1850" y="7757"/>
                    </a:cubicBezTo>
                    <a:lnTo>
                      <a:pt x="6867" y="7650"/>
                    </a:lnTo>
                    <a:cubicBezTo>
                      <a:pt x="6953" y="7648"/>
                      <a:pt x="7039" y="7648"/>
                      <a:pt x="7127" y="7648"/>
                    </a:cubicBezTo>
                    <a:cubicBezTo>
                      <a:pt x="8024" y="7648"/>
                      <a:pt x="9040" y="7740"/>
                      <a:pt x="10019" y="7740"/>
                    </a:cubicBezTo>
                    <a:cubicBezTo>
                      <a:pt x="10699" y="7740"/>
                      <a:pt x="11362" y="7695"/>
                      <a:pt x="11955" y="7544"/>
                    </a:cubicBezTo>
                    <a:cubicBezTo>
                      <a:pt x="13800" y="7035"/>
                      <a:pt x="12545" y="4848"/>
                      <a:pt x="11038" y="4848"/>
                    </a:cubicBezTo>
                    <a:cubicBezTo>
                      <a:pt x="10860" y="4848"/>
                      <a:pt x="10678" y="4878"/>
                      <a:pt x="10497" y="4946"/>
                    </a:cubicBezTo>
                    <a:cubicBezTo>
                      <a:pt x="10639" y="4484"/>
                      <a:pt x="10532" y="3986"/>
                      <a:pt x="10212" y="3594"/>
                    </a:cubicBezTo>
                    <a:cubicBezTo>
                      <a:pt x="9945" y="3352"/>
                      <a:pt x="9613" y="3225"/>
                      <a:pt x="9282" y="3225"/>
                    </a:cubicBezTo>
                    <a:cubicBezTo>
                      <a:pt x="9127" y="3225"/>
                      <a:pt x="8972" y="3253"/>
                      <a:pt x="8824" y="3310"/>
                    </a:cubicBezTo>
                    <a:cubicBezTo>
                      <a:pt x="9061" y="2705"/>
                      <a:pt x="8579" y="2158"/>
                      <a:pt x="8038" y="2158"/>
                    </a:cubicBezTo>
                    <a:cubicBezTo>
                      <a:pt x="7847" y="2158"/>
                      <a:pt x="7649" y="2227"/>
                      <a:pt x="7472" y="2384"/>
                    </a:cubicBezTo>
                    <a:cubicBezTo>
                      <a:pt x="6583" y="1317"/>
                      <a:pt x="5444" y="499"/>
                      <a:pt x="4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81"/>
              <p:cNvSpPr/>
              <p:nvPr/>
            </p:nvSpPr>
            <p:spPr>
              <a:xfrm>
                <a:off x="2974000" y="2925200"/>
                <a:ext cx="224200" cy="121600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48640" extrusionOk="0">
                    <a:moveTo>
                      <a:pt x="593" y="1"/>
                    </a:moveTo>
                    <a:cubicBezTo>
                      <a:pt x="550" y="1"/>
                      <a:pt x="506" y="6"/>
                      <a:pt x="463" y="19"/>
                    </a:cubicBezTo>
                    <a:cubicBezTo>
                      <a:pt x="179" y="90"/>
                      <a:pt x="1" y="374"/>
                      <a:pt x="72" y="624"/>
                    </a:cubicBezTo>
                    <a:cubicBezTo>
                      <a:pt x="285" y="1300"/>
                      <a:pt x="641" y="1904"/>
                      <a:pt x="1139" y="2403"/>
                    </a:cubicBezTo>
                    <a:cubicBezTo>
                      <a:pt x="1353" y="2652"/>
                      <a:pt x="1637" y="2865"/>
                      <a:pt x="1922" y="3043"/>
                    </a:cubicBezTo>
                    <a:cubicBezTo>
                      <a:pt x="2029" y="3150"/>
                      <a:pt x="2171" y="3221"/>
                      <a:pt x="2314" y="3292"/>
                    </a:cubicBezTo>
                    <a:cubicBezTo>
                      <a:pt x="2456" y="3328"/>
                      <a:pt x="2598" y="3363"/>
                      <a:pt x="2705" y="3399"/>
                    </a:cubicBezTo>
                    <a:cubicBezTo>
                      <a:pt x="2598" y="6779"/>
                      <a:pt x="2491" y="10159"/>
                      <a:pt x="2420" y="13575"/>
                    </a:cubicBezTo>
                    <a:lnTo>
                      <a:pt x="2385" y="13504"/>
                    </a:lnTo>
                    <a:cubicBezTo>
                      <a:pt x="2242" y="13433"/>
                      <a:pt x="2136" y="13361"/>
                      <a:pt x="2029" y="13290"/>
                    </a:cubicBezTo>
                    <a:lnTo>
                      <a:pt x="1922" y="13219"/>
                    </a:lnTo>
                    <a:lnTo>
                      <a:pt x="1780" y="13077"/>
                    </a:lnTo>
                    <a:cubicBezTo>
                      <a:pt x="1673" y="12970"/>
                      <a:pt x="1602" y="12863"/>
                      <a:pt x="1531" y="12757"/>
                    </a:cubicBezTo>
                    <a:cubicBezTo>
                      <a:pt x="1495" y="12757"/>
                      <a:pt x="1460" y="12721"/>
                      <a:pt x="1460" y="12685"/>
                    </a:cubicBezTo>
                    <a:cubicBezTo>
                      <a:pt x="1424" y="12614"/>
                      <a:pt x="1388" y="12579"/>
                      <a:pt x="1353" y="12508"/>
                    </a:cubicBezTo>
                    <a:cubicBezTo>
                      <a:pt x="1282" y="12365"/>
                      <a:pt x="1210" y="12258"/>
                      <a:pt x="1139" y="12152"/>
                    </a:cubicBezTo>
                    <a:cubicBezTo>
                      <a:pt x="1104" y="12081"/>
                      <a:pt x="1104" y="12009"/>
                      <a:pt x="1068" y="11974"/>
                    </a:cubicBezTo>
                    <a:lnTo>
                      <a:pt x="1068" y="11938"/>
                    </a:lnTo>
                    <a:lnTo>
                      <a:pt x="1033" y="11831"/>
                    </a:lnTo>
                    <a:cubicBezTo>
                      <a:pt x="968" y="11604"/>
                      <a:pt x="754" y="11436"/>
                      <a:pt x="527" y="11436"/>
                    </a:cubicBezTo>
                    <a:cubicBezTo>
                      <a:pt x="506" y="11436"/>
                      <a:pt x="485" y="11437"/>
                      <a:pt x="463" y="11440"/>
                    </a:cubicBezTo>
                    <a:cubicBezTo>
                      <a:pt x="179" y="11476"/>
                      <a:pt x="1" y="11725"/>
                      <a:pt x="1" y="11974"/>
                    </a:cubicBezTo>
                    <a:cubicBezTo>
                      <a:pt x="36" y="12365"/>
                      <a:pt x="143" y="12721"/>
                      <a:pt x="321" y="13077"/>
                    </a:cubicBezTo>
                    <a:cubicBezTo>
                      <a:pt x="463" y="13397"/>
                      <a:pt x="677" y="13682"/>
                      <a:pt x="926" y="13931"/>
                    </a:cubicBezTo>
                    <a:cubicBezTo>
                      <a:pt x="1033" y="14037"/>
                      <a:pt x="1175" y="14144"/>
                      <a:pt x="1282" y="14251"/>
                    </a:cubicBezTo>
                    <a:cubicBezTo>
                      <a:pt x="1424" y="14393"/>
                      <a:pt x="1602" y="14500"/>
                      <a:pt x="1780" y="14571"/>
                    </a:cubicBezTo>
                    <a:cubicBezTo>
                      <a:pt x="1958" y="14678"/>
                      <a:pt x="2136" y="14749"/>
                      <a:pt x="2314" y="14785"/>
                    </a:cubicBezTo>
                    <a:lnTo>
                      <a:pt x="2456" y="14785"/>
                    </a:lnTo>
                    <a:cubicBezTo>
                      <a:pt x="2420" y="16315"/>
                      <a:pt x="2385" y="17845"/>
                      <a:pt x="2385" y="19375"/>
                    </a:cubicBezTo>
                    <a:cubicBezTo>
                      <a:pt x="2278" y="25281"/>
                      <a:pt x="2136" y="31187"/>
                      <a:pt x="1922" y="37094"/>
                    </a:cubicBezTo>
                    <a:cubicBezTo>
                      <a:pt x="1815" y="40545"/>
                      <a:pt x="2456" y="44459"/>
                      <a:pt x="285" y="47448"/>
                    </a:cubicBezTo>
                    <a:cubicBezTo>
                      <a:pt x="143" y="47661"/>
                      <a:pt x="1" y="47910"/>
                      <a:pt x="72" y="48124"/>
                    </a:cubicBezTo>
                    <a:cubicBezTo>
                      <a:pt x="143" y="48373"/>
                      <a:pt x="499" y="48480"/>
                      <a:pt x="784" y="48515"/>
                    </a:cubicBezTo>
                    <a:cubicBezTo>
                      <a:pt x="1527" y="48600"/>
                      <a:pt x="2277" y="48639"/>
                      <a:pt x="3027" y="48639"/>
                    </a:cubicBezTo>
                    <a:cubicBezTo>
                      <a:pt x="4180" y="48639"/>
                      <a:pt x="5335" y="48545"/>
                      <a:pt x="6476" y="48373"/>
                    </a:cubicBezTo>
                    <a:cubicBezTo>
                      <a:pt x="6690" y="48337"/>
                      <a:pt x="6939" y="48266"/>
                      <a:pt x="6939" y="48053"/>
                    </a:cubicBezTo>
                    <a:cubicBezTo>
                      <a:pt x="6903" y="47946"/>
                      <a:pt x="6868" y="47839"/>
                      <a:pt x="6832" y="47768"/>
                    </a:cubicBezTo>
                    <a:cubicBezTo>
                      <a:pt x="5018" y="44957"/>
                      <a:pt x="3950" y="42787"/>
                      <a:pt x="3915" y="39478"/>
                    </a:cubicBezTo>
                    <a:cubicBezTo>
                      <a:pt x="3879" y="36133"/>
                      <a:pt x="3986" y="32717"/>
                      <a:pt x="4021" y="29337"/>
                    </a:cubicBezTo>
                    <a:cubicBezTo>
                      <a:pt x="4057" y="26882"/>
                      <a:pt x="4057" y="24463"/>
                      <a:pt x="4093" y="22008"/>
                    </a:cubicBezTo>
                    <a:lnTo>
                      <a:pt x="4164" y="22008"/>
                    </a:lnTo>
                    <a:cubicBezTo>
                      <a:pt x="6654" y="21332"/>
                      <a:pt x="8184" y="18841"/>
                      <a:pt x="8576" y="16421"/>
                    </a:cubicBezTo>
                    <a:cubicBezTo>
                      <a:pt x="8754" y="14998"/>
                      <a:pt x="8825" y="13575"/>
                      <a:pt x="8860" y="12152"/>
                    </a:cubicBezTo>
                    <a:cubicBezTo>
                      <a:pt x="8896" y="10551"/>
                      <a:pt x="8967" y="8985"/>
                      <a:pt x="8967" y="7384"/>
                    </a:cubicBezTo>
                    <a:cubicBezTo>
                      <a:pt x="8967" y="6975"/>
                      <a:pt x="8665" y="6770"/>
                      <a:pt x="8362" y="6770"/>
                    </a:cubicBezTo>
                    <a:cubicBezTo>
                      <a:pt x="8060" y="6770"/>
                      <a:pt x="7757" y="6975"/>
                      <a:pt x="7757" y="7384"/>
                    </a:cubicBezTo>
                    <a:cubicBezTo>
                      <a:pt x="7615" y="8772"/>
                      <a:pt x="7579" y="10159"/>
                      <a:pt x="7508" y="11547"/>
                    </a:cubicBezTo>
                    <a:cubicBezTo>
                      <a:pt x="7473" y="12685"/>
                      <a:pt x="7473" y="13895"/>
                      <a:pt x="7330" y="15034"/>
                    </a:cubicBezTo>
                    <a:lnTo>
                      <a:pt x="7259" y="14998"/>
                    </a:lnTo>
                    <a:cubicBezTo>
                      <a:pt x="7117" y="14856"/>
                      <a:pt x="7010" y="14714"/>
                      <a:pt x="6868" y="14536"/>
                    </a:cubicBezTo>
                    <a:cubicBezTo>
                      <a:pt x="6868" y="14500"/>
                      <a:pt x="6832" y="14464"/>
                      <a:pt x="6797" y="14464"/>
                    </a:cubicBezTo>
                    <a:lnTo>
                      <a:pt x="6797" y="14429"/>
                    </a:lnTo>
                    <a:lnTo>
                      <a:pt x="6654" y="14180"/>
                    </a:lnTo>
                    <a:cubicBezTo>
                      <a:pt x="6548" y="14037"/>
                      <a:pt x="6441" y="13860"/>
                      <a:pt x="6370" y="13682"/>
                    </a:cubicBezTo>
                    <a:cubicBezTo>
                      <a:pt x="6272" y="13535"/>
                      <a:pt x="6107" y="13439"/>
                      <a:pt x="5945" y="13439"/>
                    </a:cubicBezTo>
                    <a:cubicBezTo>
                      <a:pt x="5870" y="13439"/>
                      <a:pt x="5796" y="13459"/>
                      <a:pt x="5729" y="13504"/>
                    </a:cubicBezTo>
                    <a:cubicBezTo>
                      <a:pt x="5516" y="13575"/>
                      <a:pt x="5409" y="13824"/>
                      <a:pt x="5480" y="14037"/>
                    </a:cubicBezTo>
                    <a:cubicBezTo>
                      <a:pt x="5658" y="14642"/>
                      <a:pt x="6014" y="15212"/>
                      <a:pt x="6476" y="15674"/>
                    </a:cubicBezTo>
                    <a:cubicBezTo>
                      <a:pt x="6654" y="15888"/>
                      <a:pt x="6868" y="16066"/>
                      <a:pt x="7117" y="16172"/>
                    </a:cubicBezTo>
                    <a:cubicBezTo>
                      <a:pt x="6939" y="17133"/>
                      <a:pt x="6548" y="18023"/>
                      <a:pt x="6014" y="18841"/>
                    </a:cubicBezTo>
                    <a:cubicBezTo>
                      <a:pt x="5480" y="19588"/>
                      <a:pt x="4804" y="20229"/>
                      <a:pt x="4057" y="20727"/>
                    </a:cubicBezTo>
                    <a:lnTo>
                      <a:pt x="4057" y="11654"/>
                    </a:lnTo>
                    <a:cubicBezTo>
                      <a:pt x="4057" y="11155"/>
                      <a:pt x="4057" y="10657"/>
                      <a:pt x="4021" y="10159"/>
                    </a:cubicBezTo>
                    <a:lnTo>
                      <a:pt x="4164" y="10088"/>
                    </a:lnTo>
                    <a:cubicBezTo>
                      <a:pt x="4270" y="10052"/>
                      <a:pt x="4342" y="10017"/>
                      <a:pt x="4413" y="9981"/>
                    </a:cubicBezTo>
                    <a:cubicBezTo>
                      <a:pt x="4555" y="9910"/>
                      <a:pt x="4733" y="9803"/>
                      <a:pt x="4875" y="9697"/>
                    </a:cubicBezTo>
                    <a:cubicBezTo>
                      <a:pt x="5196" y="9448"/>
                      <a:pt x="5480" y="9163"/>
                      <a:pt x="5694" y="8807"/>
                    </a:cubicBezTo>
                    <a:cubicBezTo>
                      <a:pt x="6085" y="8167"/>
                      <a:pt x="6299" y="7419"/>
                      <a:pt x="6263" y="6637"/>
                    </a:cubicBezTo>
                    <a:cubicBezTo>
                      <a:pt x="6263" y="6423"/>
                      <a:pt x="6103" y="6316"/>
                      <a:pt x="5943" y="6316"/>
                    </a:cubicBezTo>
                    <a:cubicBezTo>
                      <a:pt x="5783" y="6316"/>
                      <a:pt x="5623" y="6423"/>
                      <a:pt x="5623" y="6637"/>
                    </a:cubicBezTo>
                    <a:cubicBezTo>
                      <a:pt x="5623" y="6957"/>
                      <a:pt x="5551" y="7242"/>
                      <a:pt x="5445" y="7526"/>
                    </a:cubicBezTo>
                    <a:cubicBezTo>
                      <a:pt x="5373" y="7669"/>
                      <a:pt x="5302" y="7811"/>
                      <a:pt x="5231" y="7918"/>
                    </a:cubicBezTo>
                    <a:cubicBezTo>
                      <a:pt x="5196" y="7989"/>
                      <a:pt x="5160" y="8060"/>
                      <a:pt x="5089" y="8131"/>
                    </a:cubicBezTo>
                    <a:lnTo>
                      <a:pt x="5053" y="8167"/>
                    </a:lnTo>
                    <a:cubicBezTo>
                      <a:pt x="5053" y="8202"/>
                      <a:pt x="5018" y="8238"/>
                      <a:pt x="4982" y="8273"/>
                    </a:cubicBezTo>
                    <a:cubicBezTo>
                      <a:pt x="4875" y="8380"/>
                      <a:pt x="4769" y="8522"/>
                      <a:pt x="4662" y="8629"/>
                    </a:cubicBezTo>
                    <a:lnTo>
                      <a:pt x="4484" y="8772"/>
                    </a:lnTo>
                    <a:cubicBezTo>
                      <a:pt x="4484" y="8772"/>
                      <a:pt x="4448" y="8807"/>
                      <a:pt x="4448" y="8807"/>
                    </a:cubicBezTo>
                    <a:lnTo>
                      <a:pt x="4342" y="8878"/>
                    </a:lnTo>
                    <a:cubicBezTo>
                      <a:pt x="4235" y="8949"/>
                      <a:pt x="4128" y="9021"/>
                      <a:pt x="4021" y="9092"/>
                    </a:cubicBezTo>
                    <a:cubicBezTo>
                      <a:pt x="3950" y="6494"/>
                      <a:pt x="3879" y="3897"/>
                      <a:pt x="3737" y="1300"/>
                    </a:cubicBezTo>
                    <a:cubicBezTo>
                      <a:pt x="3737" y="979"/>
                      <a:pt x="3497" y="819"/>
                      <a:pt x="3256" y="819"/>
                    </a:cubicBezTo>
                    <a:cubicBezTo>
                      <a:pt x="3016" y="819"/>
                      <a:pt x="2776" y="979"/>
                      <a:pt x="2776" y="1300"/>
                    </a:cubicBezTo>
                    <a:lnTo>
                      <a:pt x="2740" y="2331"/>
                    </a:lnTo>
                    <a:lnTo>
                      <a:pt x="2634" y="2260"/>
                    </a:lnTo>
                    <a:cubicBezTo>
                      <a:pt x="2563" y="2225"/>
                      <a:pt x="2491" y="2189"/>
                      <a:pt x="2420" y="2153"/>
                    </a:cubicBezTo>
                    <a:lnTo>
                      <a:pt x="2242" y="2047"/>
                    </a:lnTo>
                    <a:cubicBezTo>
                      <a:pt x="2171" y="2011"/>
                      <a:pt x="2136" y="1940"/>
                      <a:pt x="2064" y="1904"/>
                    </a:cubicBezTo>
                    <a:lnTo>
                      <a:pt x="1993" y="1833"/>
                    </a:lnTo>
                    <a:cubicBezTo>
                      <a:pt x="1922" y="1798"/>
                      <a:pt x="1887" y="1727"/>
                      <a:pt x="1815" y="1691"/>
                    </a:cubicBezTo>
                    <a:lnTo>
                      <a:pt x="1673" y="1513"/>
                    </a:lnTo>
                    <a:cubicBezTo>
                      <a:pt x="1637" y="1513"/>
                      <a:pt x="1637" y="1477"/>
                      <a:pt x="1602" y="1442"/>
                    </a:cubicBezTo>
                    <a:cubicBezTo>
                      <a:pt x="1602" y="1442"/>
                      <a:pt x="1562" y="1382"/>
                      <a:pt x="1557" y="1382"/>
                    </a:cubicBezTo>
                    <a:lnTo>
                      <a:pt x="1557" y="1382"/>
                    </a:lnTo>
                    <a:cubicBezTo>
                      <a:pt x="1555" y="1382"/>
                      <a:pt x="1557" y="1388"/>
                      <a:pt x="1566" y="1406"/>
                    </a:cubicBezTo>
                    <a:lnTo>
                      <a:pt x="1531" y="1335"/>
                    </a:lnTo>
                    <a:cubicBezTo>
                      <a:pt x="1495" y="1335"/>
                      <a:pt x="1495" y="1300"/>
                      <a:pt x="1460" y="1264"/>
                    </a:cubicBezTo>
                    <a:lnTo>
                      <a:pt x="1353" y="1086"/>
                    </a:lnTo>
                    <a:cubicBezTo>
                      <a:pt x="1317" y="1015"/>
                      <a:pt x="1282" y="944"/>
                      <a:pt x="1246" y="908"/>
                    </a:cubicBezTo>
                    <a:lnTo>
                      <a:pt x="1210" y="801"/>
                    </a:lnTo>
                    <a:lnTo>
                      <a:pt x="1210" y="766"/>
                    </a:lnTo>
                    <a:cubicBezTo>
                      <a:pt x="1210" y="766"/>
                      <a:pt x="1210" y="695"/>
                      <a:pt x="1175" y="695"/>
                    </a:cubicBezTo>
                    <a:cubicBezTo>
                      <a:pt x="1175" y="659"/>
                      <a:pt x="1139" y="624"/>
                      <a:pt x="1139" y="588"/>
                    </a:cubicBezTo>
                    <a:cubicBezTo>
                      <a:pt x="1104" y="517"/>
                      <a:pt x="1104" y="446"/>
                      <a:pt x="1068" y="374"/>
                    </a:cubicBezTo>
                    <a:cubicBezTo>
                      <a:pt x="1009" y="139"/>
                      <a:pt x="804" y="1"/>
                      <a:pt x="5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81"/>
              <p:cNvSpPr/>
              <p:nvPr/>
            </p:nvSpPr>
            <p:spPr>
              <a:xfrm>
                <a:off x="1480300" y="2870725"/>
                <a:ext cx="462775" cy="1285325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51413" extrusionOk="0">
                    <a:moveTo>
                      <a:pt x="15517" y="1"/>
                    </a:moveTo>
                    <a:cubicBezTo>
                      <a:pt x="15175" y="1"/>
                      <a:pt x="14828" y="223"/>
                      <a:pt x="14810" y="668"/>
                    </a:cubicBezTo>
                    <a:cubicBezTo>
                      <a:pt x="14597" y="3550"/>
                      <a:pt x="14525" y="6432"/>
                      <a:pt x="14348" y="9349"/>
                    </a:cubicBezTo>
                    <a:cubicBezTo>
                      <a:pt x="14276" y="10595"/>
                      <a:pt x="14134" y="11876"/>
                      <a:pt x="13458" y="12907"/>
                    </a:cubicBezTo>
                    <a:cubicBezTo>
                      <a:pt x="13209" y="13334"/>
                      <a:pt x="12853" y="13690"/>
                      <a:pt x="12426" y="14010"/>
                    </a:cubicBezTo>
                    <a:cubicBezTo>
                      <a:pt x="12070" y="14260"/>
                      <a:pt x="11643" y="14437"/>
                      <a:pt x="11181" y="14544"/>
                    </a:cubicBezTo>
                    <a:lnTo>
                      <a:pt x="11181" y="12658"/>
                    </a:lnTo>
                    <a:cubicBezTo>
                      <a:pt x="11216" y="9207"/>
                      <a:pt x="11181" y="5756"/>
                      <a:pt x="11181" y="2304"/>
                    </a:cubicBezTo>
                    <a:cubicBezTo>
                      <a:pt x="11181" y="1860"/>
                      <a:pt x="10843" y="1637"/>
                      <a:pt x="10505" y="1637"/>
                    </a:cubicBezTo>
                    <a:cubicBezTo>
                      <a:pt x="10167" y="1637"/>
                      <a:pt x="9829" y="1860"/>
                      <a:pt x="9829" y="2304"/>
                    </a:cubicBezTo>
                    <a:cubicBezTo>
                      <a:pt x="9722" y="3763"/>
                      <a:pt x="9651" y="5222"/>
                      <a:pt x="9580" y="6716"/>
                    </a:cubicBezTo>
                    <a:lnTo>
                      <a:pt x="9473" y="6681"/>
                    </a:lnTo>
                    <a:cubicBezTo>
                      <a:pt x="9295" y="6610"/>
                      <a:pt x="9153" y="6539"/>
                      <a:pt x="8975" y="6467"/>
                    </a:cubicBezTo>
                    <a:cubicBezTo>
                      <a:pt x="8797" y="6396"/>
                      <a:pt x="8655" y="6289"/>
                      <a:pt x="8477" y="6183"/>
                    </a:cubicBezTo>
                    <a:lnTo>
                      <a:pt x="8370" y="6112"/>
                    </a:lnTo>
                    <a:lnTo>
                      <a:pt x="8299" y="6040"/>
                    </a:lnTo>
                    <a:cubicBezTo>
                      <a:pt x="8263" y="6040"/>
                      <a:pt x="8156" y="5934"/>
                      <a:pt x="8085" y="5862"/>
                    </a:cubicBezTo>
                    <a:cubicBezTo>
                      <a:pt x="7943" y="5756"/>
                      <a:pt x="7836" y="5613"/>
                      <a:pt x="7694" y="5471"/>
                    </a:cubicBezTo>
                    <a:cubicBezTo>
                      <a:pt x="7409" y="5222"/>
                      <a:pt x="7196" y="4902"/>
                      <a:pt x="7018" y="4582"/>
                    </a:cubicBezTo>
                    <a:cubicBezTo>
                      <a:pt x="6932" y="4446"/>
                      <a:pt x="6808" y="4388"/>
                      <a:pt x="6686" y="4388"/>
                    </a:cubicBezTo>
                    <a:cubicBezTo>
                      <a:pt x="6456" y="4388"/>
                      <a:pt x="6236" y="4599"/>
                      <a:pt x="6306" y="4902"/>
                    </a:cubicBezTo>
                    <a:cubicBezTo>
                      <a:pt x="6413" y="5293"/>
                      <a:pt x="6626" y="5720"/>
                      <a:pt x="6840" y="6076"/>
                    </a:cubicBezTo>
                    <a:cubicBezTo>
                      <a:pt x="7125" y="6467"/>
                      <a:pt x="7480" y="6823"/>
                      <a:pt x="7872" y="7072"/>
                    </a:cubicBezTo>
                    <a:cubicBezTo>
                      <a:pt x="8370" y="7428"/>
                      <a:pt x="8939" y="7677"/>
                      <a:pt x="9509" y="7819"/>
                    </a:cubicBezTo>
                    <a:cubicBezTo>
                      <a:pt x="9117" y="15967"/>
                      <a:pt x="9046" y="24115"/>
                      <a:pt x="9046" y="32263"/>
                    </a:cubicBezTo>
                    <a:cubicBezTo>
                      <a:pt x="8548" y="31765"/>
                      <a:pt x="8014" y="31303"/>
                      <a:pt x="7516" y="30840"/>
                    </a:cubicBezTo>
                    <a:cubicBezTo>
                      <a:pt x="6449" y="29808"/>
                      <a:pt x="5523" y="28741"/>
                      <a:pt x="5168" y="27282"/>
                    </a:cubicBezTo>
                    <a:cubicBezTo>
                      <a:pt x="4812" y="25468"/>
                      <a:pt x="4598" y="23617"/>
                      <a:pt x="4598" y="21767"/>
                    </a:cubicBezTo>
                    <a:lnTo>
                      <a:pt x="4598" y="21127"/>
                    </a:lnTo>
                    <a:cubicBezTo>
                      <a:pt x="5025" y="20984"/>
                      <a:pt x="5452" y="20735"/>
                      <a:pt x="5808" y="20415"/>
                    </a:cubicBezTo>
                    <a:cubicBezTo>
                      <a:pt x="6235" y="20024"/>
                      <a:pt x="6520" y="19490"/>
                      <a:pt x="6626" y="18921"/>
                    </a:cubicBezTo>
                    <a:cubicBezTo>
                      <a:pt x="6698" y="18672"/>
                      <a:pt x="6555" y="18458"/>
                      <a:pt x="6342" y="18387"/>
                    </a:cubicBezTo>
                    <a:cubicBezTo>
                      <a:pt x="6315" y="18382"/>
                      <a:pt x="6288" y="18380"/>
                      <a:pt x="6262" y="18380"/>
                    </a:cubicBezTo>
                    <a:cubicBezTo>
                      <a:pt x="6077" y="18380"/>
                      <a:pt x="5906" y="18489"/>
                      <a:pt x="5844" y="18707"/>
                    </a:cubicBezTo>
                    <a:cubicBezTo>
                      <a:pt x="5808" y="18814"/>
                      <a:pt x="5773" y="18921"/>
                      <a:pt x="5737" y="19027"/>
                    </a:cubicBezTo>
                    <a:cubicBezTo>
                      <a:pt x="5737" y="19063"/>
                      <a:pt x="5737" y="19063"/>
                      <a:pt x="5737" y="19063"/>
                    </a:cubicBezTo>
                    <a:cubicBezTo>
                      <a:pt x="5737" y="19099"/>
                      <a:pt x="5737" y="19134"/>
                      <a:pt x="5701" y="19134"/>
                    </a:cubicBezTo>
                    <a:cubicBezTo>
                      <a:pt x="5701" y="19205"/>
                      <a:pt x="5666" y="19241"/>
                      <a:pt x="5630" y="19312"/>
                    </a:cubicBezTo>
                    <a:cubicBezTo>
                      <a:pt x="5595" y="19348"/>
                      <a:pt x="5559" y="19419"/>
                      <a:pt x="5523" y="19454"/>
                    </a:cubicBezTo>
                    <a:lnTo>
                      <a:pt x="5488" y="19526"/>
                    </a:lnTo>
                    <a:lnTo>
                      <a:pt x="5452" y="19561"/>
                    </a:lnTo>
                    <a:lnTo>
                      <a:pt x="5452" y="19526"/>
                    </a:lnTo>
                    <a:cubicBezTo>
                      <a:pt x="5417" y="19561"/>
                      <a:pt x="5381" y="19597"/>
                      <a:pt x="5346" y="19632"/>
                    </a:cubicBezTo>
                    <a:cubicBezTo>
                      <a:pt x="5310" y="19703"/>
                      <a:pt x="5239" y="19739"/>
                      <a:pt x="5203" y="19775"/>
                    </a:cubicBezTo>
                    <a:lnTo>
                      <a:pt x="5061" y="19917"/>
                    </a:lnTo>
                    <a:lnTo>
                      <a:pt x="4990" y="19952"/>
                    </a:lnTo>
                    <a:cubicBezTo>
                      <a:pt x="4883" y="20024"/>
                      <a:pt x="4776" y="20095"/>
                      <a:pt x="4670" y="20130"/>
                    </a:cubicBezTo>
                    <a:lnTo>
                      <a:pt x="4598" y="20166"/>
                    </a:lnTo>
                    <a:lnTo>
                      <a:pt x="4563" y="20166"/>
                    </a:lnTo>
                    <a:cubicBezTo>
                      <a:pt x="4563" y="18743"/>
                      <a:pt x="4598" y="17319"/>
                      <a:pt x="4670" y="15896"/>
                    </a:cubicBezTo>
                    <a:cubicBezTo>
                      <a:pt x="4705" y="15456"/>
                      <a:pt x="4391" y="15242"/>
                      <a:pt x="4053" y="15242"/>
                    </a:cubicBezTo>
                    <a:cubicBezTo>
                      <a:pt x="3707" y="15242"/>
                      <a:pt x="3336" y="15465"/>
                      <a:pt x="3282" y="15896"/>
                    </a:cubicBezTo>
                    <a:cubicBezTo>
                      <a:pt x="3211" y="16572"/>
                      <a:pt x="3175" y="17248"/>
                      <a:pt x="3140" y="17889"/>
                    </a:cubicBezTo>
                    <a:lnTo>
                      <a:pt x="3104" y="17889"/>
                    </a:lnTo>
                    <a:lnTo>
                      <a:pt x="2962" y="17818"/>
                    </a:lnTo>
                    <a:lnTo>
                      <a:pt x="2819" y="17782"/>
                    </a:lnTo>
                    <a:lnTo>
                      <a:pt x="2713" y="17782"/>
                    </a:lnTo>
                    <a:lnTo>
                      <a:pt x="2606" y="17711"/>
                    </a:lnTo>
                    <a:lnTo>
                      <a:pt x="2357" y="17640"/>
                    </a:lnTo>
                    <a:lnTo>
                      <a:pt x="2321" y="17640"/>
                    </a:lnTo>
                    <a:lnTo>
                      <a:pt x="2214" y="17569"/>
                    </a:lnTo>
                    <a:cubicBezTo>
                      <a:pt x="2072" y="17497"/>
                      <a:pt x="1930" y="17426"/>
                      <a:pt x="1787" y="17319"/>
                    </a:cubicBezTo>
                    <a:lnTo>
                      <a:pt x="1574" y="17177"/>
                    </a:lnTo>
                    <a:lnTo>
                      <a:pt x="1503" y="17106"/>
                    </a:lnTo>
                    <a:lnTo>
                      <a:pt x="1467" y="17106"/>
                    </a:lnTo>
                    <a:cubicBezTo>
                      <a:pt x="1325" y="16999"/>
                      <a:pt x="1218" y="16893"/>
                      <a:pt x="1111" y="16750"/>
                    </a:cubicBezTo>
                    <a:cubicBezTo>
                      <a:pt x="898" y="16537"/>
                      <a:pt x="756" y="16252"/>
                      <a:pt x="649" y="15967"/>
                    </a:cubicBezTo>
                    <a:cubicBezTo>
                      <a:pt x="594" y="15844"/>
                      <a:pt x="481" y="15789"/>
                      <a:pt x="366" y="15789"/>
                    </a:cubicBezTo>
                    <a:cubicBezTo>
                      <a:pt x="184" y="15789"/>
                      <a:pt x="0" y="15927"/>
                      <a:pt x="44" y="16145"/>
                    </a:cubicBezTo>
                    <a:cubicBezTo>
                      <a:pt x="186" y="16964"/>
                      <a:pt x="613" y="17675"/>
                      <a:pt x="1289" y="18173"/>
                    </a:cubicBezTo>
                    <a:cubicBezTo>
                      <a:pt x="1610" y="18423"/>
                      <a:pt x="1965" y="18565"/>
                      <a:pt x="2357" y="18672"/>
                    </a:cubicBezTo>
                    <a:cubicBezTo>
                      <a:pt x="2464" y="18672"/>
                      <a:pt x="2570" y="18672"/>
                      <a:pt x="2713" y="18707"/>
                    </a:cubicBezTo>
                    <a:lnTo>
                      <a:pt x="3068" y="18707"/>
                    </a:lnTo>
                    <a:cubicBezTo>
                      <a:pt x="3033" y="19775"/>
                      <a:pt x="3033" y="20842"/>
                      <a:pt x="3068" y="21909"/>
                    </a:cubicBezTo>
                    <a:cubicBezTo>
                      <a:pt x="3068" y="23866"/>
                      <a:pt x="3246" y="25788"/>
                      <a:pt x="3602" y="27709"/>
                    </a:cubicBezTo>
                    <a:cubicBezTo>
                      <a:pt x="4029" y="29239"/>
                      <a:pt x="4847" y="30627"/>
                      <a:pt x="6022" y="31694"/>
                    </a:cubicBezTo>
                    <a:cubicBezTo>
                      <a:pt x="6520" y="32228"/>
                      <a:pt x="7053" y="32726"/>
                      <a:pt x="7587" y="33224"/>
                    </a:cubicBezTo>
                    <a:cubicBezTo>
                      <a:pt x="8085" y="33758"/>
                      <a:pt x="8512" y="34363"/>
                      <a:pt x="9010" y="34896"/>
                    </a:cubicBezTo>
                    <a:lnTo>
                      <a:pt x="9010" y="39202"/>
                    </a:lnTo>
                    <a:cubicBezTo>
                      <a:pt x="9010" y="43151"/>
                      <a:pt x="9615" y="47279"/>
                      <a:pt x="6555" y="50339"/>
                    </a:cubicBezTo>
                    <a:cubicBezTo>
                      <a:pt x="6413" y="50445"/>
                      <a:pt x="6271" y="50623"/>
                      <a:pt x="6271" y="50801"/>
                    </a:cubicBezTo>
                    <a:cubicBezTo>
                      <a:pt x="6306" y="50943"/>
                      <a:pt x="6377" y="51050"/>
                      <a:pt x="6484" y="51086"/>
                    </a:cubicBezTo>
                    <a:cubicBezTo>
                      <a:pt x="6858" y="51304"/>
                      <a:pt x="7259" y="51413"/>
                      <a:pt x="7687" y="51413"/>
                    </a:cubicBezTo>
                    <a:cubicBezTo>
                      <a:pt x="7748" y="51413"/>
                      <a:pt x="7810" y="51410"/>
                      <a:pt x="7872" y="51406"/>
                    </a:cubicBezTo>
                    <a:lnTo>
                      <a:pt x="12782" y="51335"/>
                    </a:lnTo>
                    <a:cubicBezTo>
                      <a:pt x="12995" y="51335"/>
                      <a:pt x="13245" y="51299"/>
                      <a:pt x="13280" y="51086"/>
                    </a:cubicBezTo>
                    <a:cubicBezTo>
                      <a:pt x="13280" y="50979"/>
                      <a:pt x="13245" y="50872"/>
                      <a:pt x="13173" y="50765"/>
                    </a:cubicBezTo>
                    <a:cubicBezTo>
                      <a:pt x="10789" y="47492"/>
                      <a:pt x="11039" y="44112"/>
                      <a:pt x="11003" y="40305"/>
                    </a:cubicBezTo>
                    <a:cubicBezTo>
                      <a:pt x="10967" y="37209"/>
                      <a:pt x="10967" y="34114"/>
                      <a:pt x="10967" y="31054"/>
                    </a:cubicBezTo>
                    <a:cubicBezTo>
                      <a:pt x="10967" y="25930"/>
                      <a:pt x="11074" y="20842"/>
                      <a:pt x="11110" y="15754"/>
                    </a:cubicBezTo>
                    <a:cubicBezTo>
                      <a:pt x="11243" y="15779"/>
                      <a:pt x="11379" y="15791"/>
                      <a:pt x="11516" y="15791"/>
                    </a:cubicBezTo>
                    <a:cubicBezTo>
                      <a:pt x="12541" y="15791"/>
                      <a:pt x="13613" y="15124"/>
                      <a:pt x="14241" y="14402"/>
                    </a:cubicBezTo>
                    <a:cubicBezTo>
                      <a:pt x="15130" y="13263"/>
                      <a:pt x="15664" y="11911"/>
                      <a:pt x="15771" y="10452"/>
                    </a:cubicBezTo>
                    <a:cubicBezTo>
                      <a:pt x="15913" y="9136"/>
                      <a:pt x="15949" y="7819"/>
                      <a:pt x="15984" y="6503"/>
                    </a:cubicBezTo>
                    <a:cubicBezTo>
                      <a:pt x="16269" y="6396"/>
                      <a:pt x="16518" y="6289"/>
                      <a:pt x="16767" y="6112"/>
                    </a:cubicBezTo>
                    <a:cubicBezTo>
                      <a:pt x="17087" y="5898"/>
                      <a:pt x="17372" y="5649"/>
                      <a:pt x="17657" y="5400"/>
                    </a:cubicBezTo>
                    <a:cubicBezTo>
                      <a:pt x="17941" y="5115"/>
                      <a:pt x="18155" y="4795"/>
                      <a:pt x="18297" y="4439"/>
                    </a:cubicBezTo>
                    <a:cubicBezTo>
                      <a:pt x="18404" y="4083"/>
                      <a:pt x="18475" y="3728"/>
                      <a:pt x="18511" y="3372"/>
                    </a:cubicBezTo>
                    <a:cubicBezTo>
                      <a:pt x="18511" y="3229"/>
                      <a:pt x="18404" y="3123"/>
                      <a:pt x="18261" y="3087"/>
                    </a:cubicBezTo>
                    <a:cubicBezTo>
                      <a:pt x="18238" y="3082"/>
                      <a:pt x="18215" y="3080"/>
                      <a:pt x="18193" y="3080"/>
                    </a:cubicBezTo>
                    <a:cubicBezTo>
                      <a:pt x="18048" y="3080"/>
                      <a:pt x="17937" y="3177"/>
                      <a:pt x="17906" y="3301"/>
                    </a:cubicBezTo>
                    <a:cubicBezTo>
                      <a:pt x="17870" y="3443"/>
                      <a:pt x="17799" y="3585"/>
                      <a:pt x="17763" y="3728"/>
                    </a:cubicBezTo>
                    <a:cubicBezTo>
                      <a:pt x="17728" y="3763"/>
                      <a:pt x="17692" y="3834"/>
                      <a:pt x="17621" y="3906"/>
                    </a:cubicBezTo>
                    <a:lnTo>
                      <a:pt x="17550" y="4012"/>
                    </a:lnTo>
                    <a:cubicBezTo>
                      <a:pt x="17479" y="4083"/>
                      <a:pt x="17407" y="4190"/>
                      <a:pt x="17336" y="4261"/>
                    </a:cubicBezTo>
                    <a:lnTo>
                      <a:pt x="17265" y="4332"/>
                    </a:lnTo>
                    <a:cubicBezTo>
                      <a:pt x="17158" y="4475"/>
                      <a:pt x="17052" y="4582"/>
                      <a:pt x="16945" y="4688"/>
                    </a:cubicBezTo>
                    <a:lnTo>
                      <a:pt x="16838" y="4759"/>
                    </a:lnTo>
                    <a:lnTo>
                      <a:pt x="16660" y="4866"/>
                    </a:lnTo>
                    <a:cubicBezTo>
                      <a:pt x="16589" y="4937"/>
                      <a:pt x="16518" y="4937"/>
                      <a:pt x="16447" y="4973"/>
                    </a:cubicBezTo>
                    <a:cubicBezTo>
                      <a:pt x="16447" y="4973"/>
                      <a:pt x="16376" y="5009"/>
                      <a:pt x="16340" y="5044"/>
                    </a:cubicBezTo>
                    <a:cubicBezTo>
                      <a:pt x="16233" y="5080"/>
                      <a:pt x="16162" y="5080"/>
                      <a:pt x="16055" y="5115"/>
                    </a:cubicBezTo>
                    <a:cubicBezTo>
                      <a:pt x="16127" y="3621"/>
                      <a:pt x="16162" y="2162"/>
                      <a:pt x="16198" y="668"/>
                    </a:cubicBezTo>
                    <a:cubicBezTo>
                      <a:pt x="16198" y="223"/>
                      <a:pt x="15860" y="1"/>
                      <a:pt x="155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81"/>
              <p:cNvSpPr/>
              <p:nvPr/>
            </p:nvSpPr>
            <p:spPr>
              <a:xfrm>
                <a:off x="1851425" y="3673750"/>
                <a:ext cx="82750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021" extrusionOk="0">
                    <a:moveTo>
                      <a:pt x="1068" y="0"/>
                    </a:moveTo>
                    <a:lnTo>
                      <a:pt x="1068" y="0"/>
                    </a:lnTo>
                    <a:cubicBezTo>
                      <a:pt x="1068" y="0"/>
                      <a:pt x="1" y="3025"/>
                      <a:pt x="2598" y="4021"/>
                    </a:cubicBezTo>
                    <a:cubicBezTo>
                      <a:pt x="2598" y="4021"/>
                      <a:pt x="3310" y="1886"/>
                      <a:pt x="1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81"/>
              <p:cNvSpPr/>
              <p:nvPr/>
            </p:nvSpPr>
            <p:spPr>
              <a:xfrm>
                <a:off x="1581025" y="3763275"/>
                <a:ext cx="6050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991" extrusionOk="0">
                    <a:moveTo>
                      <a:pt x="814" y="0"/>
                    </a:moveTo>
                    <a:cubicBezTo>
                      <a:pt x="571" y="0"/>
                      <a:pt x="300" y="35"/>
                      <a:pt x="0" y="120"/>
                    </a:cubicBezTo>
                    <a:cubicBezTo>
                      <a:pt x="0" y="120"/>
                      <a:pt x="623" y="991"/>
                      <a:pt x="1519" y="991"/>
                    </a:cubicBezTo>
                    <a:cubicBezTo>
                      <a:pt x="1796" y="991"/>
                      <a:pt x="2100" y="907"/>
                      <a:pt x="2420" y="689"/>
                    </a:cubicBezTo>
                    <a:cubicBezTo>
                      <a:pt x="2420" y="689"/>
                      <a:pt x="1897" y="0"/>
                      <a:pt x="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81"/>
              <p:cNvSpPr/>
              <p:nvPr/>
            </p:nvSpPr>
            <p:spPr>
              <a:xfrm>
                <a:off x="1570350" y="3961950"/>
                <a:ext cx="4715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0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569" y="36"/>
                      <a:pt x="0" y="1601"/>
                    </a:cubicBezTo>
                    <a:cubicBezTo>
                      <a:pt x="0" y="1601"/>
                      <a:pt x="1850" y="1601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81"/>
              <p:cNvSpPr/>
              <p:nvPr/>
            </p:nvSpPr>
            <p:spPr>
              <a:xfrm>
                <a:off x="1933275" y="3854325"/>
                <a:ext cx="47150" cy="409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37" extrusionOk="0">
                    <a:moveTo>
                      <a:pt x="1886" y="0"/>
                    </a:moveTo>
                    <a:cubicBezTo>
                      <a:pt x="1886" y="0"/>
                      <a:pt x="605" y="36"/>
                      <a:pt x="0" y="1637"/>
                    </a:cubicBezTo>
                    <a:cubicBezTo>
                      <a:pt x="0" y="1637"/>
                      <a:pt x="1850" y="1637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81"/>
              <p:cNvSpPr/>
              <p:nvPr/>
            </p:nvSpPr>
            <p:spPr>
              <a:xfrm>
                <a:off x="2885950" y="3849925"/>
                <a:ext cx="6050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967" extrusionOk="0">
                    <a:moveTo>
                      <a:pt x="867" y="1"/>
                    </a:moveTo>
                    <a:cubicBezTo>
                      <a:pt x="609" y="1"/>
                      <a:pt x="320" y="41"/>
                      <a:pt x="0" y="140"/>
                    </a:cubicBezTo>
                    <a:cubicBezTo>
                      <a:pt x="0" y="140"/>
                      <a:pt x="645" y="966"/>
                      <a:pt x="1509" y="966"/>
                    </a:cubicBezTo>
                    <a:cubicBezTo>
                      <a:pt x="1794" y="966"/>
                      <a:pt x="2102" y="877"/>
                      <a:pt x="2420" y="639"/>
                    </a:cubicBezTo>
                    <a:cubicBezTo>
                      <a:pt x="2420" y="639"/>
                      <a:pt x="1896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81"/>
              <p:cNvSpPr/>
              <p:nvPr/>
            </p:nvSpPr>
            <p:spPr>
              <a:xfrm>
                <a:off x="3151025" y="3702200"/>
                <a:ext cx="46275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45" extrusionOk="0">
                    <a:moveTo>
                      <a:pt x="1851" y="1"/>
                    </a:moveTo>
                    <a:cubicBezTo>
                      <a:pt x="1850" y="1"/>
                      <a:pt x="0" y="143"/>
                      <a:pt x="72" y="1744"/>
                    </a:cubicBezTo>
                    <a:cubicBezTo>
                      <a:pt x="72" y="1744"/>
                      <a:pt x="1388" y="1637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81"/>
              <p:cNvSpPr/>
              <p:nvPr/>
            </p:nvSpPr>
            <p:spPr>
              <a:xfrm>
                <a:off x="3253325" y="3526975"/>
                <a:ext cx="5072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2491" extrusionOk="0">
                    <a:moveTo>
                      <a:pt x="1068" y="0"/>
                    </a:moveTo>
                    <a:cubicBezTo>
                      <a:pt x="1067" y="0"/>
                      <a:pt x="0" y="1530"/>
                      <a:pt x="1317" y="2491"/>
                    </a:cubicBezTo>
                    <a:cubicBezTo>
                      <a:pt x="1317" y="2491"/>
                      <a:pt x="2028" y="1388"/>
                      <a:pt x="1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81"/>
              <p:cNvSpPr/>
              <p:nvPr/>
            </p:nvSpPr>
            <p:spPr>
              <a:xfrm>
                <a:off x="1435125" y="3526075"/>
                <a:ext cx="463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780" extrusionOk="0">
                    <a:moveTo>
                      <a:pt x="1851" y="1"/>
                    </a:moveTo>
                    <a:cubicBezTo>
                      <a:pt x="1851" y="1"/>
                      <a:pt x="1" y="143"/>
                      <a:pt x="72" y="1780"/>
                    </a:cubicBezTo>
                    <a:cubicBezTo>
                      <a:pt x="72" y="1744"/>
                      <a:pt x="1388" y="1637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81"/>
              <p:cNvSpPr/>
              <p:nvPr/>
            </p:nvSpPr>
            <p:spPr>
              <a:xfrm>
                <a:off x="3143025" y="3920150"/>
                <a:ext cx="4627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44" extrusionOk="0">
                    <a:moveTo>
                      <a:pt x="1850" y="0"/>
                    </a:moveTo>
                    <a:cubicBezTo>
                      <a:pt x="1850" y="0"/>
                      <a:pt x="0" y="142"/>
                      <a:pt x="71" y="1743"/>
                    </a:cubicBezTo>
                    <a:cubicBezTo>
                      <a:pt x="71" y="1743"/>
                      <a:pt x="1388" y="1637"/>
                      <a:pt x="1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81"/>
              <p:cNvSpPr/>
              <p:nvPr/>
            </p:nvSpPr>
            <p:spPr>
              <a:xfrm>
                <a:off x="2824575" y="3682625"/>
                <a:ext cx="78300" cy="8542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3417" extrusionOk="0">
                    <a:moveTo>
                      <a:pt x="3131" y="1"/>
                    </a:moveTo>
                    <a:cubicBezTo>
                      <a:pt x="3131" y="1"/>
                      <a:pt x="0" y="677"/>
                      <a:pt x="498" y="3417"/>
                    </a:cubicBezTo>
                    <a:cubicBezTo>
                      <a:pt x="498" y="3417"/>
                      <a:pt x="2704" y="2919"/>
                      <a:pt x="3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4" name="Google Shape;3574;p81"/>
            <p:cNvSpPr/>
            <p:nvPr/>
          </p:nvSpPr>
          <p:spPr>
            <a:xfrm>
              <a:off x="6276973" y="2839654"/>
              <a:ext cx="181631" cy="307628"/>
            </a:xfrm>
            <a:custGeom>
              <a:avLst/>
              <a:gdLst/>
              <a:ahLst/>
              <a:cxnLst/>
              <a:rect l="l" t="t" r="r" b="b"/>
              <a:pathLst>
                <a:path w="7473" h="12657" extrusionOk="0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75"/>
          <p:cNvSpPr/>
          <p:nvPr/>
        </p:nvSpPr>
        <p:spPr>
          <a:xfrm rot="10800000">
            <a:off x="5097027" y="3521984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75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1" name="Google Shape;2781;p75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782" name="Google Shape;2782;p75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5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5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5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6" name="Google Shape;2786;p75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r="17081"/>
          <a:stretch/>
        </p:blipFill>
        <p:spPr>
          <a:xfrm>
            <a:off x="5091804" y="2170194"/>
            <a:ext cx="3730382" cy="2833201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r="18332"/>
          <a:stretch/>
        </p:blipFill>
        <p:spPr>
          <a:xfrm>
            <a:off x="791893" y="197473"/>
            <a:ext cx="2928941" cy="2268898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58" y="197473"/>
            <a:ext cx="1991135" cy="2654846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6" y="2211704"/>
            <a:ext cx="2093768" cy="2791691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r="17045"/>
          <a:stretch/>
        </p:blipFill>
        <p:spPr>
          <a:xfrm>
            <a:off x="6326083" y="363306"/>
            <a:ext cx="2658589" cy="2023840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4658" r="7688" b="9691"/>
          <a:stretch/>
        </p:blipFill>
        <p:spPr>
          <a:xfrm>
            <a:off x="2466744" y="1798537"/>
            <a:ext cx="3501676" cy="2464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423912" y="6969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Comic Sans MS" panose="030F0702030302020204" pitchFamily="66" charset="0"/>
              </a:rPr>
              <a:t>Projekto</a:t>
            </a:r>
            <a:r>
              <a:rPr lang="lt-LT" sz="3600" dirty="0">
                <a:latin typeface="Comic Sans MS" panose="030F0702030302020204" pitchFamily="66" charset="0"/>
              </a:rPr>
              <a:t> </a:t>
            </a:r>
            <a:r>
              <a:rPr lang="lt-LT" sz="3600" dirty="0" smtClean="0">
                <a:latin typeface="Comic Sans MS" panose="030F0702030302020204" pitchFamily="66" charset="0"/>
              </a:rPr>
              <a:t>įgyvendinimo etapai</a:t>
            </a:r>
            <a:endParaRPr sz="3600" dirty="0">
              <a:latin typeface="Comic Sans MS" panose="030F0702030302020204" pitchFamily="66" charset="0"/>
            </a:endParaRPr>
          </a:p>
        </p:txBody>
      </p:sp>
      <p:sp>
        <p:nvSpPr>
          <p:cNvPr id="2155" name="Google Shape;2155;p60"/>
          <p:cNvSpPr txBox="1">
            <a:spLocks noGrp="1"/>
          </p:cNvSpPr>
          <p:nvPr>
            <p:ph type="subTitle" idx="1"/>
          </p:nvPr>
        </p:nvSpPr>
        <p:spPr>
          <a:xfrm>
            <a:off x="2073936" y="1936184"/>
            <a:ext cx="5313217" cy="21442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>
              <a:buFont typeface="Arial" panose="020B0604020202020204" pitchFamily="34" charset="0"/>
              <a:buChar char="•"/>
            </a:pPr>
            <a:r>
              <a:rPr lang="lt-LT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Projektas sudarytas iš </a:t>
            </a:r>
            <a:r>
              <a:rPr lang="en-GB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4</a:t>
            </a:r>
            <a:r>
              <a:rPr lang="lt-LT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iššūkių;</a:t>
            </a:r>
          </a:p>
          <a:p>
            <a:pPr marL="342900" lvl="0" algn="l"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Comic Sans MS" panose="030F0702030302020204" pitchFamily="66" charset="0"/>
              </a:rPr>
              <a:t>Vienam iššūkiui įvykdyti bus skiriamos </a:t>
            </a:r>
            <a:r>
              <a:rPr lang="en-GB" sz="1600" dirty="0" smtClean="0">
                <a:latin typeface="Comic Sans MS" panose="030F0702030302020204" pitchFamily="66" charset="0"/>
              </a:rPr>
              <a:t>2</a:t>
            </a:r>
            <a:r>
              <a:rPr lang="lt-LT" sz="1600" dirty="0" smtClean="0">
                <a:latin typeface="Comic Sans MS" panose="030F0702030302020204" pitchFamily="66" charset="0"/>
              </a:rPr>
              <a:t> savaitės;</a:t>
            </a:r>
          </a:p>
          <a:p>
            <a:pPr marL="342900" lvl="0" algn="l">
              <a:buFont typeface="Arial" panose="020B0604020202020204" pitchFamily="34" charset="0"/>
              <a:buChar char="•"/>
            </a:pPr>
            <a:r>
              <a:rPr lang="lt-LT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Projekto dalyviai – gimnazistų klasės, vietos bendruomenės;</a:t>
            </a:r>
          </a:p>
          <a:p>
            <a:pPr marL="342900" lvl="0" algn="l">
              <a:buFont typeface="Arial" panose="020B0604020202020204" pitchFamily="34" charset="0"/>
              <a:buChar char="•"/>
            </a:pPr>
            <a:r>
              <a:rPr lang="lt-LT" sz="1600" dirty="0" smtClean="0">
                <a:latin typeface="Comic Sans MS" panose="030F0702030302020204" pitchFamily="66" charset="0"/>
              </a:rPr>
              <a:t>Iššūkiai bus skelbiami socialiniuose tinkluose;</a:t>
            </a:r>
          </a:p>
          <a:p>
            <a:pPr marL="342900" lvl="0" algn="l">
              <a:buFont typeface="Arial" panose="020B0604020202020204" pitchFamily="34" charset="0"/>
              <a:buChar char="•"/>
            </a:pPr>
            <a:r>
              <a:rPr lang="lt-LT" sz="16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Už kiekvieną iššūkį dalyvia</a:t>
            </a:r>
            <a:r>
              <a:rPr lang="lt-LT" sz="1600" dirty="0" smtClean="0">
                <a:latin typeface="Comic Sans MS" panose="030F0702030302020204" pitchFamily="66" charset="0"/>
              </a:rPr>
              <a:t>ms bus skiriami taškai, o projekto pabaigoje išrinksime nugalėtojus.</a:t>
            </a:r>
            <a:endParaRPr lang="lt-LT" sz="1600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0" lvl="0" indent="0" algn="l"/>
            <a:endParaRPr lang="lt-LT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2158" name="Google Shape;2158;p6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9" name="Google Shape;2159;p6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160" name="Google Shape;2160;p6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4" name="Google Shape;2164;p60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3292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57"/>
          <p:cNvSpPr txBox="1">
            <a:spLocks noGrp="1"/>
          </p:cNvSpPr>
          <p:nvPr>
            <p:ph type="title"/>
          </p:nvPr>
        </p:nvSpPr>
        <p:spPr>
          <a:xfrm>
            <a:off x="647468" y="184896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400" dirty="0" smtClean="0">
                <a:latin typeface="Comic Sans MS" panose="030F0702030302020204" pitchFamily="66" charset="0"/>
              </a:rPr>
              <a:t>Judėjimo iššūkis</a:t>
            </a:r>
            <a:endParaRPr sz="4400" dirty="0">
              <a:latin typeface="Comic Sans MS" panose="030F0702030302020204" pitchFamily="66" charset="0"/>
            </a:endParaRPr>
          </a:p>
        </p:txBody>
      </p:sp>
      <p:sp>
        <p:nvSpPr>
          <p:cNvPr id="2032" name="Google Shape;2032;p57"/>
          <p:cNvSpPr/>
          <p:nvPr/>
        </p:nvSpPr>
        <p:spPr>
          <a:xfrm>
            <a:off x="2808824" y="2424545"/>
            <a:ext cx="2933885" cy="2324621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57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57"/>
          <p:cNvSpPr/>
          <p:nvPr/>
        </p:nvSpPr>
        <p:spPr>
          <a:xfrm>
            <a:off x="3968474" y="768096"/>
            <a:ext cx="1140806" cy="1080215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57">
            <a:hlinkClick r:id="" action="ppaction://noaction"/>
          </p:cNvPr>
          <p:cNvSpPr txBox="1"/>
          <p:nvPr/>
        </p:nvSpPr>
        <p:spPr>
          <a:xfrm>
            <a:off x="3876659" y="1154527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400" dirty="0" smtClean="0">
                <a:solidFill>
                  <a:schemeClr val="accent6"/>
                </a:solidFill>
                <a:latin typeface="Comic Sans MS" panose="030F0702030302020204" pitchFamily="66" charset="0"/>
                <a:ea typeface="Nunito"/>
                <a:cs typeface="Nunito"/>
                <a:sym typeface="Nunito"/>
              </a:rPr>
              <a:t>I</a:t>
            </a:r>
            <a:endParaRPr sz="4400" dirty="0">
              <a:solidFill>
                <a:schemeClr val="accent6"/>
              </a:solidFill>
              <a:latin typeface="Comic Sans MS" panose="030F0702030302020204" pitchFamily="66" charset="0"/>
              <a:ea typeface="Nunito"/>
              <a:cs typeface="Nunito"/>
              <a:sym typeface="Nunito"/>
            </a:endParaRPr>
          </a:p>
        </p:txBody>
      </p:sp>
      <p:sp>
        <p:nvSpPr>
          <p:cNvPr id="2038" name="Google Shape;2038;p57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9" name="Google Shape;2039;p57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040" name="Google Shape;2040;p5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4" name="Google Shape;2044;p57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045" name="Google Shape;2045;p57"/>
          <p:cNvGrpSpPr/>
          <p:nvPr/>
        </p:nvGrpSpPr>
        <p:grpSpPr>
          <a:xfrm flipH="1">
            <a:off x="3059515" y="2656614"/>
            <a:ext cx="2432502" cy="1706941"/>
            <a:chOff x="471475" y="284025"/>
            <a:chExt cx="3581950" cy="2514275"/>
          </a:xfrm>
        </p:grpSpPr>
        <p:sp>
          <p:nvSpPr>
            <p:cNvPr id="2046" name="Google Shape;2046;p57"/>
            <p:cNvSpPr/>
            <p:nvPr/>
          </p:nvSpPr>
          <p:spPr>
            <a:xfrm>
              <a:off x="1404650" y="1267350"/>
              <a:ext cx="214050" cy="605000"/>
            </a:xfrm>
            <a:custGeom>
              <a:avLst/>
              <a:gdLst/>
              <a:ahLst/>
              <a:cxnLst/>
              <a:rect l="l" t="t" r="r" b="b"/>
              <a:pathLst>
                <a:path w="8562" h="24200" extrusionOk="0">
                  <a:moveTo>
                    <a:pt x="0" y="1"/>
                  </a:moveTo>
                  <a:cubicBezTo>
                    <a:pt x="0" y="1"/>
                    <a:pt x="1611" y="4720"/>
                    <a:pt x="2120" y="9043"/>
                  </a:cubicBezTo>
                  <a:cubicBezTo>
                    <a:pt x="2628" y="13394"/>
                    <a:pt x="1837" y="18198"/>
                    <a:pt x="2346" y="19639"/>
                  </a:cubicBezTo>
                  <a:cubicBezTo>
                    <a:pt x="2854" y="21052"/>
                    <a:pt x="4606" y="22295"/>
                    <a:pt x="5426" y="23143"/>
                  </a:cubicBezTo>
                  <a:cubicBezTo>
                    <a:pt x="6042" y="23759"/>
                    <a:pt x="6930" y="24200"/>
                    <a:pt x="7549" y="24200"/>
                  </a:cubicBezTo>
                  <a:cubicBezTo>
                    <a:pt x="7753" y="24200"/>
                    <a:pt x="7927" y="24152"/>
                    <a:pt x="8053" y="24047"/>
                  </a:cubicBezTo>
                  <a:cubicBezTo>
                    <a:pt x="8562" y="23651"/>
                    <a:pt x="7064" y="18904"/>
                    <a:pt x="7064" y="18904"/>
                  </a:cubicBezTo>
                  <a:lnTo>
                    <a:pt x="4069" y="9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7"/>
            <p:cNvSpPr/>
            <p:nvPr/>
          </p:nvSpPr>
          <p:spPr>
            <a:xfrm>
              <a:off x="471475" y="284025"/>
              <a:ext cx="3581950" cy="2514275"/>
            </a:xfrm>
            <a:custGeom>
              <a:avLst/>
              <a:gdLst/>
              <a:ahLst/>
              <a:cxnLst/>
              <a:rect l="l" t="t" r="r" b="b"/>
              <a:pathLst>
                <a:path w="143278" h="100571" extrusionOk="0">
                  <a:moveTo>
                    <a:pt x="69737" y="1"/>
                  </a:moveTo>
                  <a:cubicBezTo>
                    <a:pt x="46200" y="1"/>
                    <a:pt x="33739" y="24979"/>
                    <a:pt x="28850" y="24979"/>
                  </a:cubicBezTo>
                  <a:cubicBezTo>
                    <a:pt x="23990" y="24979"/>
                    <a:pt x="20543" y="18339"/>
                    <a:pt x="20543" y="18339"/>
                  </a:cubicBezTo>
                  <a:cubicBezTo>
                    <a:pt x="21560" y="18085"/>
                    <a:pt x="22493" y="17604"/>
                    <a:pt x="23256" y="16898"/>
                  </a:cubicBezTo>
                  <a:cubicBezTo>
                    <a:pt x="24329" y="15796"/>
                    <a:pt x="24301" y="14920"/>
                    <a:pt x="24697" y="13422"/>
                  </a:cubicBezTo>
                  <a:cubicBezTo>
                    <a:pt x="25092" y="11925"/>
                    <a:pt x="25912" y="9410"/>
                    <a:pt x="25573" y="8901"/>
                  </a:cubicBezTo>
                  <a:cubicBezTo>
                    <a:pt x="25504" y="8804"/>
                    <a:pt x="25352" y="8759"/>
                    <a:pt x="25142" y="8759"/>
                  </a:cubicBezTo>
                  <a:cubicBezTo>
                    <a:pt x="24316" y="8759"/>
                    <a:pt x="22597" y="9458"/>
                    <a:pt x="21560" y="10427"/>
                  </a:cubicBezTo>
                  <a:cubicBezTo>
                    <a:pt x="20260" y="11671"/>
                    <a:pt x="15711" y="14779"/>
                    <a:pt x="14807" y="16079"/>
                  </a:cubicBezTo>
                  <a:cubicBezTo>
                    <a:pt x="13931" y="17378"/>
                    <a:pt x="12123" y="18141"/>
                    <a:pt x="9975" y="19159"/>
                  </a:cubicBezTo>
                  <a:cubicBezTo>
                    <a:pt x="7828" y="20176"/>
                    <a:pt x="6415" y="22832"/>
                    <a:pt x="5454" y="24471"/>
                  </a:cubicBezTo>
                  <a:cubicBezTo>
                    <a:pt x="4522" y="26081"/>
                    <a:pt x="142" y="29359"/>
                    <a:pt x="85" y="30942"/>
                  </a:cubicBezTo>
                  <a:cubicBezTo>
                    <a:pt x="0" y="32524"/>
                    <a:pt x="424" y="32722"/>
                    <a:pt x="424" y="32722"/>
                  </a:cubicBezTo>
                  <a:cubicBezTo>
                    <a:pt x="692" y="34230"/>
                    <a:pt x="2489" y="34335"/>
                    <a:pt x="2983" y="34335"/>
                  </a:cubicBezTo>
                  <a:cubicBezTo>
                    <a:pt x="3063" y="34335"/>
                    <a:pt x="3109" y="34332"/>
                    <a:pt x="3109" y="34332"/>
                  </a:cubicBezTo>
                  <a:cubicBezTo>
                    <a:pt x="3332" y="34422"/>
                    <a:pt x="3601" y="34461"/>
                    <a:pt x="3899" y="34461"/>
                  </a:cubicBezTo>
                  <a:cubicBezTo>
                    <a:pt x="5670" y="34461"/>
                    <a:pt x="8466" y="33076"/>
                    <a:pt x="8901" y="32665"/>
                  </a:cubicBezTo>
                  <a:cubicBezTo>
                    <a:pt x="9143" y="32436"/>
                    <a:pt x="9396" y="32373"/>
                    <a:pt x="9753" y="32373"/>
                  </a:cubicBezTo>
                  <a:cubicBezTo>
                    <a:pt x="10190" y="32373"/>
                    <a:pt x="10782" y="32467"/>
                    <a:pt x="11699" y="32467"/>
                  </a:cubicBezTo>
                  <a:cubicBezTo>
                    <a:pt x="13130" y="32467"/>
                    <a:pt x="14481" y="32085"/>
                    <a:pt x="15429" y="32085"/>
                  </a:cubicBezTo>
                  <a:cubicBezTo>
                    <a:pt x="15603" y="32085"/>
                    <a:pt x="15764" y="32098"/>
                    <a:pt x="15909" y="32128"/>
                  </a:cubicBezTo>
                  <a:cubicBezTo>
                    <a:pt x="19497" y="32778"/>
                    <a:pt x="26251" y="38825"/>
                    <a:pt x="29302" y="40549"/>
                  </a:cubicBezTo>
                  <a:cubicBezTo>
                    <a:pt x="32326" y="42244"/>
                    <a:pt x="39136" y="42018"/>
                    <a:pt x="39786" y="43120"/>
                  </a:cubicBezTo>
                  <a:cubicBezTo>
                    <a:pt x="40435" y="44222"/>
                    <a:pt x="41848" y="57164"/>
                    <a:pt x="42498" y="58068"/>
                  </a:cubicBezTo>
                  <a:cubicBezTo>
                    <a:pt x="43070" y="58888"/>
                    <a:pt x="47473" y="61592"/>
                    <a:pt x="49060" y="61592"/>
                  </a:cubicBezTo>
                  <a:cubicBezTo>
                    <a:pt x="49276" y="61592"/>
                    <a:pt x="49439" y="61542"/>
                    <a:pt x="49534" y="61430"/>
                  </a:cubicBezTo>
                  <a:cubicBezTo>
                    <a:pt x="50325" y="60498"/>
                    <a:pt x="48404" y="58661"/>
                    <a:pt x="47076" y="57644"/>
                  </a:cubicBezTo>
                  <a:cubicBezTo>
                    <a:pt x="45719" y="56655"/>
                    <a:pt x="44278" y="53744"/>
                    <a:pt x="44391" y="49845"/>
                  </a:cubicBezTo>
                  <a:cubicBezTo>
                    <a:pt x="44504" y="45917"/>
                    <a:pt x="45917" y="41594"/>
                    <a:pt x="45917" y="41594"/>
                  </a:cubicBezTo>
                  <a:cubicBezTo>
                    <a:pt x="51512" y="40860"/>
                    <a:pt x="64595" y="36536"/>
                    <a:pt x="64595" y="36536"/>
                  </a:cubicBezTo>
                  <a:cubicBezTo>
                    <a:pt x="64595" y="39362"/>
                    <a:pt x="72422" y="48206"/>
                    <a:pt x="79232" y="52077"/>
                  </a:cubicBezTo>
                  <a:cubicBezTo>
                    <a:pt x="86041" y="55948"/>
                    <a:pt x="96072" y="68551"/>
                    <a:pt x="96072" y="71772"/>
                  </a:cubicBezTo>
                  <a:cubicBezTo>
                    <a:pt x="96072" y="74993"/>
                    <a:pt x="91919" y="86409"/>
                    <a:pt x="92117" y="91269"/>
                  </a:cubicBezTo>
                  <a:cubicBezTo>
                    <a:pt x="92286" y="96157"/>
                    <a:pt x="95055" y="100396"/>
                    <a:pt x="97542" y="100565"/>
                  </a:cubicBezTo>
                  <a:cubicBezTo>
                    <a:pt x="97592" y="100569"/>
                    <a:pt x="97640" y="100571"/>
                    <a:pt x="97687" y="100571"/>
                  </a:cubicBezTo>
                  <a:cubicBezTo>
                    <a:pt x="99985" y="100571"/>
                    <a:pt x="98937" y="96561"/>
                    <a:pt x="99463" y="94208"/>
                  </a:cubicBezTo>
                  <a:cubicBezTo>
                    <a:pt x="100028" y="91806"/>
                    <a:pt x="98813" y="91354"/>
                    <a:pt x="98813" y="86494"/>
                  </a:cubicBezTo>
                  <a:cubicBezTo>
                    <a:pt x="98813" y="81605"/>
                    <a:pt x="105171" y="67986"/>
                    <a:pt x="103532" y="64312"/>
                  </a:cubicBezTo>
                  <a:cubicBezTo>
                    <a:pt x="101865" y="60611"/>
                    <a:pt x="85222" y="44618"/>
                    <a:pt x="85222" y="40238"/>
                  </a:cubicBezTo>
                  <a:cubicBezTo>
                    <a:pt x="85222" y="35886"/>
                    <a:pt x="87596" y="34954"/>
                    <a:pt x="91467" y="31535"/>
                  </a:cubicBezTo>
                  <a:cubicBezTo>
                    <a:pt x="95338" y="28144"/>
                    <a:pt x="95507" y="26477"/>
                    <a:pt x="95507" y="26477"/>
                  </a:cubicBezTo>
                  <a:cubicBezTo>
                    <a:pt x="99096" y="29416"/>
                    <a:pt x="99265" y="32044"/>
                    <a:pt x="109070" y="52897"/>
                  </a:cubicBezTo>
                  <a:cubicBezTo>
                    <a:pt x="116332" y="68325"/>
                    <a:pt x="133625" y="76039"/>
                    <a:pt x="142130" y="79006"/>
                  </a:cubicBezTo>
                  <a:cubicBezTo>
                    <a:pt x="142181" y="79016"/>
                    <a:pt x="142230" y="79021"/>
                    <a:pt x="142277" y="79021"/>
                  </a:cubicBezTo>
                  <a:cubicBezTo>
                    <a:pt x="142900" y="79021"/>
                    <a:pt x="143277" y="78209"/>
                    <a:pt x="142752" y="77762"/>
                  </a:cubicBezTo>
                  <a:cubicBezTo>
                    <a:pt x="135405" y="72705"/>
                    <a:pt x="120571" y="60696"/>
                    <a:pt x="114467" y="42781"/>
                  </a:cubicBezTo>
                  <a:cubicBezTo>
                    <a:pt x="106188" y="18480"/>
                    <a:pt x="93303" y="1"/>
                    <a:pt x="69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7"/>
            <p:cNvSpPr/>
            <p:nvPr/>
          </p:nvSpPr>
          <p:spPr>
            <a:xfrm>
              <a:off x="891075" y="562525"/>
              <a:ext cx="187950" cy="142100"/>
            </a:xfrm>
            <a:custGeom>
              <a:avLst/>
              <a:gdLst/>
              <a:ahLst/>
              <a:cxnLst/>
              <a:rect l="l" t="t" r="r" b="b"/>
              <a:pathLst>
                <a:path w="7518" h="5684" extrusionOk="0">
                  <a:moveTo>
                    <a:pt x="6367" y="0"/>
                  </a:moveTo>
                  <a:cubicBezTo>
                    <a:pt x="5301" y="0"/>
                    <a:pt x="2828" y="2782"/>
                    <a:pt x="990" y="4147"/>
                  </a:cubicBezTo>
                  <a:lnTo>
                    <a:pt x="1" y="5108"/>
                  </a:lnTo>
                  <a:cubicBezTo>
                    <a:pt x="1" y="5108"/>
                    <a:pt x="1566" y="5683"/>
                    <a:pt x="3002" y="5683"/>
                  </a:cubicBezTo>
                  <a:cubicBezTo>
                    <a:pt x="3654" y="5683"/>
                    <a:pt x="4279" y="5565"/>
                    <a:pt x="4720" y="5221"/>
                  </a:cubicBezTo>
                  <a:cubicBezTo>
                    <a:pt x="6132" y="4119"/>
                    <a:pt x="7517" y="531"/>
                    <a:pt x="6585" y="50"/>
                  </a:cubicBezTo>
                  <a:cubicBezTo>
                    <a:pt x="6521" y="16"/>
                    <a:pt x="6448" y="0"/>
                    <a:pt x="6367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7"/>
            <p:cNvSpPr/>
            <p:nvPr/>
          </p:nvSpPr>
          <p:spPr>
            <a:xfrm>
              <a:off x="667150" y="880950"/>
              <a:ext cx="24050" cy="46650"/>
            </a:xfrm>
            <a:custGeom>
              <a:avLst/>
              <a:gdLst/>
              <a:ahLst/>
              <a:cxnLst/>
              <a:rect l="l" t="t" r="r" b="b"/>
              <a:pathLst>
                <a:path w="962" h="1866" extrusionOk="0">
                  <a:moveTo>
                    <a:pt x="481" y="0"/>
                  </a:moveTo>
                  <a:cubicBezTo>
                    <a:pt x="227" y="0"/>
                    <a:pt x="1" y="424"/>
                    <a:pt x="1" y="933"/>
                  </a:cubicBezTo>
                  <a:cubicBezTo>
                    <a:pt x="1" y="1441"/>
                    <a:pt x="227" y="1865"/>
                    <a:pt x="481" y="1865"/>
                  </a:cubicBezTo>
                  <a:cubicBezTo>
                    <a:pt x="763" y="1865"/>
                    <a:pt x="961" y="1441"/>
                    <a:pt x="961" y="933"/>
                  </a:cubicBezTo>
                  <a:cubicBezTo>
                    <a:pt x="961" y="396"/>
                    <a:pt x="763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7"/>
            <p:cNvSpPr/>
            <p:nvPr/>
          </p:nvSpPr>
          <p:spPr>
            <a:xfrm>
              <a:off x="1414525" y="1100650"/>
              <a:ext cx="248700" cy="223250"/>
            </a:xfrm>
            <a:custGeom>
              <a:avLst/>
              <a:gdLst/>
              <a:ahLst/>
              <a:cxnLst/>
              <a:rect l="l" t="t" r="r" b="b"/>
              <a:pathLst>
                <a:path w="9948" h="8930" extrusionOk="0">
                  <a:moveTo>
                    <a:pt x="1" y="0"/>
                  </a:moveTo>
                  <a:cubicBezTo>
                    <a:pt x="1" y="0"/>
                    <a:pt x="6161" y="1328"/>
                    <a:pt x="6952" y="2939"/>
                  </a:cubicBezTo>
                  <a:cubicBezTo>
                    <a:pt x="7743" y="4549"/>
                    <a:pt x="8732" y="7064"/>
                    <a:pt x="8195" y="8929"/>
                  </a:cubicBezTo>
                  <a:cubicBezTo>
                    <a:pt x="8676" y="8844"/>
                    <a:pt x="9241" y="8760"/>
                    <a:pt x="9834" y="8647"/>
                  </a:cubicBezTo>
                  <a:cubicBezTo>
                    <a:pt x="9947" y="7290"/>
                    <a:pt x="9806" y="5002"/>
                    <a:pt x="8110" y="2289"/>
                  </a:cubicBezTo>
                  <a:cubicBezTo>
                    <a:pt x="7206" y="96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7"/>
            <p:cNvSpPr/>
            <p:nvPr/>
          </p:nvSpPr>
          <p:spPr>
            <a:xfrm>
              <a:off x="2020625" y="868950"/>
              <a:ext cx="114475" cy="346150"/>
            </a:xfrm>
            <a:custGeom>
              <a:avLst/>
              <a:gdLst/>
              <a:ahLst/>
              <a:cxnLst/>
              <a:rect l="l" t="t" r="r" b="b"/>
              <a:pathLst>
                <a:path w="4579" h="13846" extrusionOk="0">
                  <a:moveTo>
                    <a:pt x="4578" y="0"/>
                  </a:moveTo>
                  <a:cubicBezTo>
                    <a:pt x="4578" y="0"/>
                    <a:pt x="1" y="4973"/>
                    <a:pt x="340" y="13846"/>
                  </a:cubicBezTo>
                  <a:lnTo>
                    <a:pt x="2629" y="13111"/>
                  </a:lnTo>
                  <a:cubicBezTo>
                    <a:pt x="2629" y="13111"/>
                    <a:pt x="1781" y="5651"/>
                    <a:pt x="4578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7"/>
            <p:cNvSpPr/>
            <p:nvPr/>
          </p:nvSpPr>
          <p:spPr>
            <a:xfrm>
              <a:off x="2859150" y="748850"/>
              <a:ext cx="67825" cy="243725"/>
            </a:xfrm>
            <a:custGeom>
              <a:avLst/>
              <a:gdLst/>
              <a:ahLst/>
              <a:cxnLst/>
              <a:rect l="l" t="t" r="r" b="b"/>
              <a:pathLst>
                <a:path w="2713" h="9749" extrusionOk="0">
                  <a:moveTo>
                    <a:pt x="142" y="0"/>
                  </a:moveTo>
                  <a:cubicBezTo>
                    <a:pt x="848" y="2600"/>
                    <a:pt x="820" y="5341"/>
                    <a:pt x="0" y="7884"/>
                  </a:cubicBezTo>
                  <a:cubicBezTo>
                    <a:pt x="678" y="8449"/>
                    <a:pt x="1300" y="9043"/>
                    <a:pt x="1837" y="9749"/>
                  </a:cubicBezTo>
                  <a:cubicBezTo>
                    <a:pt x="2713" y="4917"/>
                    <a:pt x="142" y="1"/>
                    <a:pt x="14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7"/>
            <p:cNvSpPr/>
            <p:nvPr/>
          </p:nvSpPr>
          <p:spPr>
            <a:xfrm>
              <a:off x="471475" y="1038475"/>
              <a:ext cx="51600" cy="70750"/>
            </a:xfrm>
            <a:custGeom>
              <a:avLst/>
              <a:gdLst/>
              <a:ahLst/>
              <a:cxnLst/>
              <a:rect l="l" t="t" r="r" b="b"/>
              <a:pathLst>
                <a:path w="2064" h="2830" extrusionOk="0">
                  <a:moveTo>
                    <a:pt x="368" y="1"/>
                  </a:moveTo>
                  <a:cubicBezTo>
                    <a:pt x="198" y="227"/>
                    <a:pt x="85" y="509"/>
                    <a:pt x="57" y="792"/>
                  </a:cubicBezTo>
                  <a:cubicBezTo>
                    <a:pt x="0" y="2346"/>
                    <a:pt x="396" y="2544"/>
                    <a:pt x="396" y="2544"/>
                  </a:cubicBezTo>
                  <a:cubicBezTo>
                    <a:pt x="424" y="2628"/>
                    <a:pt x="453" y="2713"/>
                    <a:pt x="481" y="2826"/>
                  </a:cubicBezTo>
                  <a:cubicBezTo>
                    <a:pt x="509" y="2829"/>
                    <a:pt x="536" y="2830"/>
                    <a:pt x="563" y="2830"/>
                  </a:cubicBezTo>
                  <a:cubicBezTo>
                    <a:pt x="856" y="2830"/>
                    <a:pt x="1046" y="2685"/>
                    <a:pt x="1046" y="2374"/>
                  </a:cubicBezTo>
                  <a:cubicBezTo>
                    <a:pt x="1018" y="1894"/>
                    <a:pt x="2007" y="1639"/>
                    <a:pt x="2035" y="1131"/>
                  </a:cubicBezTo>
                  <a:cubicBezTo>
                    <a:pt x="2063" y="594"/>
                    <a:pt x="1611" y="283"/>
                    <a:pt x="876" y="255"/>
                  </a:cubicBezTo>
                  <a:cubicBezTo>
                    <a:pt x="679" y="255"/>
                    <a:pt x="481" y="142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7"/>
            <p:cNvSpPr/>
            <p:nvPr/>
          </p:nvSpPr>
          <p:spPr>
            <a:xfrm>
              <a:off x="835975" y="981975"/>
              <a:ext cx="102475" cy="108100"/>
            </a:xfrm>
            <a:custGeom>
              <a:avLst/>
              <a:gdLst/>
              <a:ahLst/>
              <a:cxnLst/>
              <a:rect l="l" t="t" r="r" b="b"/>
              <a:pathLst>
                <a:path w="4099" h="4324" extrusionOk="0">
                  <a:moveTo>
                    <a:pt x="20" y="4207"/>
                  </a:moveTo>
                  <a:cubicBezTo>
                    <a:pt x="14" y="4208"/>
                    <a:pt x="7" y="4209"/>
                    <a:pt x="1" y="4210"/>
                  </a:cubicBezTo>
                  <a:cubicBezTo>
                    <a:pt x="7" y="4209"/>
                    <a:pt x="14" y="4208"/>
                    <a:pt x="20" y="4207"/>
                  </a:cubicBezTo>
                  <a:close/>
                  <a:moveTo>
                    <a:pt x="4098" y="0"/>
                  </a:moveTo>
                  <a:lnTo>
                    <a:pt x="4098" y="0"/>
                  </a:lnTo>
                  <a:cubicBezTo>
                    <a:pt x="3060" y="3227"/>
                    <a:pt x="962" y="4030"/>
                    <a:pt x="20" y="4207"/>
                  </a:cubicBezTo>
                  <a:lnTo>
                    <a:pt x="20" y="4207"/>
                  </a:lnTo>
                  <a:cubicBezTo>
                    <a:pt x="263" y="4163"/>
                    <a:pt x="505" y="4143"/>
                    <a:pt x="743" y="4143"/>
                  </a:cubicBezTo>
                  <a:cubicBezTo>
                    <a:pt x="942" y="4143"/>
                    <a:pt x="1138" y="4157"/>
                    <a:pt x="1329" y="4182"/>
                  </a:cubicBezTo>
                  <a:cubicBezTo>
                    <a:pt x="1527" y="4210"/>
                    <a:pt x="1696" y="4267"/>
                    <a:pt x="1894" y="4323"/>
                  </a:cubicBezTo>
                  <a:cubicBezTo>
                    <a:pt x="3137" y="3221"/>
                    <a:pt x="3928" y="1667"/>
                    <a:pt x="409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7"/>
            <p:cNvSpPr/>
            <p:nvPr/>
          </p:nvSpPr>
          <p:spPr>
            <a:xfrm>
              <a:off x="825375" y="108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6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7"/>
            <p:cNvSpPr/>
            <p:nvPr/>
          </p:nvSpPr>
          <p:spPr>
            <a:xfrm>
              <a:off x="2860550" y="877425"/>
              <a:ext cx="749525" cy="1178300"/>
            </a:xfrm>
            <a:custGeom>
              <a:avLst/>
              <a:gdLst/>
              <a:ahLst/>
              <a:cxnLst/>
              <a:rect l="l" t="t" r="r" b="b"/>
              <a:pathLst>
                <a:path w="29981" h="47132" extrusionOk="0">
                  <a:moveTo>
                    <a:pt x="962" y="0"/>
                  </a:moveTo>
                  <a:lnTo>
                    <a:pt x="1" y="2487"/>
                  </a:lnTo>
                  <a:lnTo>
                    <a:pt x="57" y="2826"/>
                  </a:lnTo>
                  <a:cubicBezTo>
                    <a:pt x="3533" y="5736"/>
                    <a:pt x="3787" y="8477"/>
                    <a:pt x="13507" y="29161"/>
                  </a:cubicBezTo>
                  <a:cubicBezTo>
                    <a:pt x="16995" y="36523"/>
                    <a:pt x="22570" y="42666"/>
                    <a:pt x="29543" y="46871"/>
                  </a:cubicBezTo>
                  <a:lnTo>
                    <a:pt x="29543" y="46871"/>
                  </a:lnTo>
                  <a:cubicBezTo>
                    <a:pt x="19495" y="40753"/>
                    <a:pt x="13535" y="27309"/>
                    <a:pt x="9608" y="16474"/>
                  </a:cubicBezTo>
                  <a:cubicBezTo>
                    <a:pt x="5878" y="6245"/>
                    <a:pt x="962" y="0"/>
                    <a:pt x="962" y="0"/>
                  </a:cubicBezTo>
                  <a:close/>
                  <a:moveTo>
                    <a:pt x="29543" y="46871"/>
                  </a:moveTo>
                  <a:cubicBezTo>
                    <a:pt x="29688" y="46960"/>
                    <a:pt x="29834" y="47047"/>
                    <a:pt x="29981" y="47132"/>
                  </a:cubicBezTo>
                  <a:cubicBezTo>
                    <a:pt x="29834" y="47046"/>
                    <a:pt x="29688" y="46959"/>
                    <a:pt x="29543" y="46871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aveikslėli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059" y="3491752"/>
            <a:ext cx="621846" cy="1743607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705" y="3491752"/>
            <a:ext cx="914479" cy="1694835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564" y="3891726"/>
            <a:ext cx="457240" cy="1292464"/>
          </a:xfrm>
          <a:prstGeom prst="rect">
            <a:avLst/>
          </a:prstGeom>
        </p:spPr>
      </p:pic>
      <p:sp>
        <p:nvSpPr>
          <p:cNvPr id="29" name="Google Shape;2033;p57"/>
          <p:cNvSpPr/>
          <p:nvPr/>
        </p:nvSpPr>
        <p:spPr>
          <a:xfrm>
            <a:off x="153671" y="3086024"/>
            <a:ext cx="2491667" cy="1397485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Organizuotas žygis</a:t>
            </a:r>
            <a:endParaRPr sz="28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" y="0"/>
            <a:ext cx="90850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p77"/>
          <p:cNvSpPr txBox="1">
            <a:spLocks noGrp="1"/>
          </p:cNvSpPr>
          <p:nvPr>
            <p:ph type="title"/>
          </p:nvPr>
        </p:nvSpPr>
        <p:spPr>
          <a:xfrm>
            <a:off x="869694" y="139826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lt-LT" sz="3600" dirty="0" smtClean="0">
                <a:latin typeface="Comic Sans MS" panose="030F0702030302020204" pitchFamily="66" charset="0"/>
              </a:rPr>
              <a:t>Aplinkos švarinimo iššūkis </a:t>
            </a:r>
            <a:endParaRPr sz="3600" dirty="0">
              <a:latin typeface="Comic Sans MS" panose="030F0702030302020204" pitchFamily="66" charset="0"/>
            </a:endParaRPr>
          </a:p>
        </p:txBody>
      </p:sp>
      <p:sp>
        <p:nvSpPr>
          <p:cNvPr id="2813" name="Google Shape;2813;p77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4" name="Google Shape;2814;p77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2815" name="Google Shape;2815;p7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9" name="Google Shape;2819;p77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1" name="Google Shape;2821;p77"/>
          <p:cNvSpPr/>
          <p:nvPr/>
        </p:nvSpPr>
        <p:spPr>
          <a:xfrm>
            <a:off x="1262684" y="4378554"/>
            <a:ext cx="6716560" cy="614322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778" y="255084"/>
            <a:ext cx="1127858" cy="1079086"/>
          </a:xfrm>
          <a:prstGeom prst="rect">
            <a:avLst/>
          </a:prstGeom>
        </p:spPr>
      </p:pic>
      <p:sp>
        <p:nvSpPr>
          <p:cNvPr id="2820" name="Google Shape;2820;p77"/>
          <p:cNvSpPr txBox="1"/>
          <p:nvPr/>
        </p:nvSpPr>
        <p:spPr>
          <a:xfrm>
            <a:off x="2909173" y="641046"/>
            <a:ext cx="33525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400" dirty="0" smtClean="0">
                <a:solidFill>
                  <a:schemeClr val="accent6"/>
                </a:solidFill>
                <a:latin typeface="Comic Sans MS" panose="030F0702030302020204" pitchFamily="66" charset="0"/>
                <a:ea typeface="Nunito"/>
                <a:cs typeface="Nunito"/>
                <a:sym typeface="Nunito"/>
              </a:rPr>
              <a:t>II</a:t>
            </a:r>
            <a:endParaRPr sz="4400" dirty="0">
              <a:solidFill>
                <a:schemeClr val="accent6"/>
              </a:solidFill>
              <a:latin typeface="Comic Sans MS" panose="030F0702030302020204" pitchFamily="66" charset="0"/>
              <a:ea typeface="Nunito"/>
              <a:cs typeface="Nunito"/>
              <a:sym typeface="Nunito"/>
            </a:endParaRPr>
          </a:p>
        </p:txBody>
      </p:sp>
      <p:grpSp>
        <p:nvGrpSpPr>
          <p:cNvPr id="2822" name="Google Shape;2822;p77"/>
          <p:cNvGrpSpPr/>
          <p:nvPr/>
        </p:nvGrpSpPr>
        <p:grpSpPr>
          <a:xfrm>
            <a:off x="1873456" y="2240600"/>
            <a:ext cx="5495015" cy="2656384"/>
            <a:chOff x="220125" y="1004325"/>
            <a:chExt cx="7012525" cy="3389975"/>
          </a:xfrm>
        </p:grpSpPr>
        <p:sp>
          <p:nvSpPr>
            <p:cNvPr id="2823" name="Google Shape;2823;p77"/>
            <p:cNvSpPr/>
            <p:nvPr/>
          </p:nvSpPr>
          <p:spPr>
            <a:xfrm>
              <a:off x="4050725" y="4254500"/>
              <a:ext cx="65425" cy="7375"/>
            </a:xfrm>
            <a:custGeom>
              <a:avLst/>
              <a:gdLst/>
              <a:ahLst/>
              <a:cxnLst/>
              <a:rect l="l" t="t" r="r" b="b"/>
              <a:pathLst>
                <a:path w="2617" h="295" extrusionOk="0">
                  <a:moveTo>
                    <a:pt x="1309" y="0"/>
                  </a:moveTo>
                  <a:cubicBezTo>
                    <a:pt x="589" y="0"/>
                    <a:pt x="1" y="66"/>
                    <a:pt x="1" y="131"/>
                  </a:cubicBezTo>
                  <a:cubicBezTo>
                    <a:pt x="1" y="229"/>
                    <a:pt x="589" y="295"/>
                    <a:pt x="1309" y="295"/>
                  </a:cubicBezTo>
                  <a:cubicBezTo>
                    <a:pt x="2028" y="295"/>
                    <a:pt x="2617" y="229"/>
                    <a:pt x="2617" y="131"/>
                  </a:cubicBezTo>
                  <a:cubicBezTo>
                    <a:pt x="2617" y="66"/>
                    <a:pt x="2028" y="0"/>
                    <a:pt x="1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7"/>
            <p:cNvSpPr/>
            <p:nvPr/>
          </p:nvSpPr>
          <p:spPr>
            <a:xfrm>
              <a:off x="4246100" y="4254500"/>
              <a:ext cx="65425" cy="7375"/>
            </a:xfrm>
            <a:custGeom>
              <a:avLst/>
              <a:gdLst/>
              <a:ahLst/>
              <a:cxnLst/>
              <a:rect l="l" t="t" r="r" b="b"/>
              <a:pathLst>
                <a:path w="2617" h="295" extrusionOk="0">
                  <a:moveTo>
                    <a:pt x="1308" y="0"/>
                  </a:moveTo>
                  <a:cubicBezTo>
                    <a:pt x="589" y="0"/>
                    <a:pt x="1" y="66"/>
                    <a:pt x="1" y="131"/>
                  </a:cubicBezTo>
                  <a:cubicBezTo>
                    <a:pt x="1" y="229"/>
                    <a:pt x="589" y="295"/>
                    <a:pt x="1308" y="295"/>
                  </a:cubicBezTo>
                  <a:cubicBezTo>
                    <a:pt x="2028" y="295"/>
                    <a:pt x="2616" y="229"/>
                    <a:pt x="2616" y="131"/>
                  </a:cubicBezTo>
                  <a:cubicBezTo>
                    <a:pt x="2616" y="66"/>
                    <a:pt x="202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7"/>
            <p:cNvSpPr/>
            <p:nvPr/>
          </p:nvSpPr>
          <p:spPr>
            <a:xfrm>
              <a:off x="4246100" y="4306825"/>
              <a:ext cx="65425" cy="7375"/>
            </a:xfrm>
            <a:custGeom>
              <a:avLst/>
              <a:gdLst/>
              <a:ahLst/>
              <a:cxnLst/>
              <a:rect l="l" t="t" r="r" b="b"/>
              <a:pathLst>
                <a:path w="2617" h="295" extrusionOk="0">
                  <a:moveTo>
                    <a:pt x="1308" y="0"/>
                  </a:moveTo>
                  <a:cubicBezTo>
                    <a:pt x="589" y="0"/>
                    <a:pt x="1" y="66"/>
                    <a:pt x="1" y="164"/>
                  </a:cubicBezTo>
                  <a:cubicBezTo>
                    <a:pt x="1" y="229"/>
                    <a:pt x="589" y="294"/>
                    <a:pt x="1308" y="294"/>
                  </a:cubicBezTo>
                  <a:cubicBezTo>
                    <a:pt x="2028" y="294"/>
                    <a:pt x="2616" y="229"/>
                    <a:pt x="2616" y="164"/>
                  </a:cubicBezTo>
                  <a:cubicBezTo>
                    <a:pt x="2616" y="66"/>
                    <a:pt x="202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7"/>
            <p:cNvSpPr/>
            <p:nvPr/>
          </p:nvSpPr>
          <p:spPr>
            <a:xfrm>
              <a:off x="6197375" y="4333800"/>
              <a:ext cx="65425" cy="7375"/>
            </a:xfrm>
            <a:custGeom>
              <a:avLst/>
              <a:gdLst/>
              <a:ahLst/>
              <a:cxnLst/>
              <a:rect l="l" t="t" r="r" b="b"/>
              <a:pathLst>
                <a:path w="2617" h="295" extrusionOk="0">
                  <a:moveTo>
                    <a:pt x="1308" y="0"/>
                  </a:moveTo>
                  <a:cubicBezTo>
                    <a:pt x="589" y="0"/>
                    <a:pt x="0" y="66"/>
                    <a:pt x="0" y="164"/>
                  </a:cubicBezTo>
                  <a:cubicBezTo>
                    <a:pt x="0" y="229"/>
                    <a:pt x="589" y="294"/>
                    <a:pt x="1308" y="294"/>
                  </a:cubicBezTo>
                  <a:cubicBezTo>
                    <a:pt x="2028" y="294"/>
                    <a:pt x="2616" y="229"/>
                    <a:pt x="2616" y="164"/>
                  </a:cubicBezTo>
                  <a:cubicBezTo>
                    <a:pt x="2616" y="66"/>
                    <a:pt x="202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7"/>
            <p:cNvSpPr/>
            <p:nvPr/>
          </p:nvSpPr>
          <p:spPr>
            <a:xfrm>
              <a:off x="6392750" y="4333800"/>
              <a:ext cx="65400" cy="7375"/>
            </a:xfrm>
            <a:custGeom>
              <a:avLst/>
              <a:gdLst/>
              <a:ahLst/>
              <a:cxnLst/>
              <a:rect l="l" t="t" r="r" b="b"/>
              <a:pathLst>
                <a:path w="2616" h="295" extrusionOk="0">
                  <a:moveTo>
                    <a:pt x="1308" y="0"/>
                  </a:moveTo>
                  <a:cubicBezTo>
                    <a:pt x="589" y="0"/>
                    <a:pt x="0" y="66"/>
                    <a:pt x="0" y="164"/>
                  </a:cubicBezTo>
                  <a:cubicBezTo>
                    <a:pt x="0" y="229"/>
                    <a:pt x="589" y="294"/>
                    <a:pt x="1308" y="294"/>
                  </a:cubicBezTo>
                  <a:cubicBezTo>
                    <a:pt x="2027" y="294"/>
                    <a:pt x="2616" y="229"/>
                    <a:pt x="2616" y="164"/>
                  </a:cubicBezTo>
                  <a:cubicBezTo>
                    <a:pt x="2616" y="66"/>
                    <a:pt x="2027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7"/>
            <p:cNvSpPr/>
            <p:nvPr/>
          </p:nvSpPr>
          <p:spPr>
            <a:xfrm>
              <a:off x="6392750" y="4386925"/>
              <a:ext cx="65400" cy="7375"/>
            </a:xfrm>
            <a:custGeom>
              <a:avLst/>
              <a:gdLst/>
              <a:ahLst/>
              <a:cxnLst/>
              <a:rect l="l" t="t" r="r" b="b"/>
              <a:pathLst>
                <a:path w="2616" h="295" extrusionOk="0">
                  <a:moveTo>
                    <a:pt x="1308" y="1"/>
                  </a:moveTo>
                  <a:cubicBezTo>
                    <a:pt x="589" y="1"/>
                    <a:pt x="0" y="66"/>
                    <a:pt x="0" y="131"/>
                  </a:cubicBezTo>
                  <a:cubicBezTo>
                    <a:pt x="0" y="229"/>
                    <a:pt x="589" y="295"/>
                    <a:pt x="1308" y="295"/>
                  </a:cubicBezTo>
                  <a:cubicBezTo>
                    <a:pt x="2027" y="295"/>
                    <a:pt x="2616" y="229"/>
                    <a:pt x="2616" y="131"/>
                  </a:cubicBezTo>
                  <a:cubicBezTo>
                    <a:pt x="2616" y="66"/>
                    <a:pt x="202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7"/>
            <p:cNvSpPr/>
            <p:nvPr/>
          </p:nvSpPr>
          <p:spPr>
            <a:xfrm>
              <a:off x="7066325" y="4178700"/>
              <a:ext cx="166325" cy="62125"/>
            </a:xfrm>
            <a:custGeom>
              <a:avLst/>
              <a:gdLst/>
              <a:ahLst/>
              <a:cxnLst/>
              <a:rect l="l" t="t" r="r" b="b"/>
              <a:pathLst>
                <a:path w="6653" h="2485" extrusionOk="0">
                  <a:moveTo>
                    <a:pt x="3970" y="0"/>
                  </a:moveTo>
                  <a:cubicBezTo>
                    <a:pt x="3555" y="0"/>
                    <a:pt x="3238" y="24"/>
                    <a:pt x="3238" y="24"/>
                  </a:cubicBezTo>
                  <a:cubicBezTo>
                    <a:pt x="3238" y="24"/>
                    <a:pt x="0" y="24"/>
                    <a:pt x="622" y="1528"/>
                  </a:cubicBezTo>
                  <a:cubicBezTo>
                    <a:pt x="881" y="2190"/>
                    <a:pt x="1526" y="2485"/>
                    <a:pt x="2309" y="2485"/>
                  </a:cubicBezTo>
                  <a:cubicBezTo>
                    <a:pt x="3306" y="2485"/>
                    <a:pt x="4527" y="2007"/>
                    <a:pt x="5461" y="1201"/>
                  </a:cubicBezTo>
                  <a:cubicBezTo>
                    <a:pt x="6652" y="150"/>
                    <a:pt x="500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7"/>
            <p:cNvSpPr/>
            <p:nvPr/>
          </p:nvSpPr>
          <p:spPr>
            <a:xfrm>
              <a:off x="5509900" y="1222075"/>
              <a:ext cx="634350" cy="724775"/>
            </a:xfrm>
            <a:custGeom>
              <a:avLst/>
              <a:gdLst/>
              <a:ahLst/>
              <a:cxnLst/>
              <a:rect l="l" t="t" r="r" b="b"/>
              <a:pathLst>
                <a:path w="25374" h="28991" extrusionOk="0">
                  <a:moveTo>
                    <a:pt x="9721" y="0"/>
                  </a:moveTo>
                  <a:cubicBezTo>
                    <a:pt x="8831" y="0"/>
                    <a:pt x="7932" y="142"/>
                    <a:pt x="7161" y="478"/>
                  </a:cubicBezTo>
                  <a:cubicBezTo>
                    <a:pt x="5134" y="1361"/>
                    <a:pt x="3989" y="2800"/>
                    <a:pt x="2976" y="3683"/>
                  </a:cubicBezTo>
                  <a:cubicBezTo>
                    <a:pt x="1962" y="4533"/>
                    <a:pt x="0" y="7508"/>
                    <a:pt x="1014" y="9830"/>
                  </a:cubicBezTo>
                  <a:cubicBezTo>
                    <a:pt x="2027" y="12151"/>
                    <a:pt x="850" y="13623"/>
                    <a:pt x="719" y="15061"/>
                  </a:cubicBezTo>
                  <a:cubicBezTo>
                    <a:pt x="556" y="16500"/>
                    <a:pt x="1864" y="17808"/>
                    <a:pt x="2877" y="18527"/>
                  </a:cubicBezTo>
                  <a:cubicBezTo>
                    <a:pt x="3891" y="19247"/>
                    <a:pt x="3172" y="21568"/>
                    <a:pt x="2747" y="22451"/>
                  </a:cubicBezTo>
                  <a:cubicBezTo>
                    <a:pt x="2322" y="23334"/>
                    <a:pt x="2452" y="23923"/>
                    <a:pt x="2747" y="24642"/>
                  </a:cubicBezTo>
                  <a:cubicBezTo>
                    <a:pt x="3041" y="25361"/>
                    <a:pt x="5984" y="28991"/>
                    <a:pt x="5984" y="28991"/>
                  </a:cubicBezTo>
                  <a:cubicBezTo>
                    <a:pt x="5984" y="28991"/>
                    <a:pt x="7455" y="26015"/>
                    <a:pt x="8011" y="25002"/>
                  </a:cubicBezTo>
                  <a:cubicBezTo>
                    <a:pt x="8600" y="23988"/>
                    <a:pt x="7423" y="22320"/>
                    <a:pt x="8698" y="22026"/>
                  </a:cubicBezTo>
                  <a:cubicBezTo>
                    <a:pt x="10006" y="21732"/>
                    <a:pt x="9450" y="18822"/>
                    <a:pt x="9450" y="18822"/>
                  </a:cubicBezTo>
                  <a:lnTo>
                    <a:pt x="9450" y="18822"/>
                  </a:lnTo>
                  <a:cubicBezTo>
                    <a:pt x="9450" y="18822"/>
                    <a:pt x="9396" y="18840"/>
                    <a:pt x="9280" y="18840"/>
                  </a:cubicBezTo>
                  <a:cubicBezTo>
                    <a:pt x="8983" y="18840"/>
                    <a:pt x="8278" y="18721"/>
                    <a:pt x="7030" y="17874"/>
                  </a:cubicBezTo>
                  <a:cubicBezTo>
                    <a:pt x="5297" y="16729"/>
                    <a:pt x="3237" y="11792"/>
                    <a:pt x="3237" y="11792"/>
                  </a:cubicBezTo>
                  <a:lnTo>
                    <a:pt x="2681" y="9045"/>
                  </a:lnTo>
                  <a:cubicBezTo>
                    <a:pt x="3204" y="8555"/>
                    <a:pt x="3695" y="8031"/>
                    <a:pt x="4120" y="7443"/>
                  </a:cubicBezTo>
                  <a:cubicBezTo>
                    <a:pt x="4643" y="6658"/>
                    <a:pt x="4905" y="5743"/>
                    <a:pt x="4839" y="4827"/>
                  </a:cubicBezTo>
                  <a:lnTo>
                    <a:pt x="4839" y="4827"/>
                  </a:lnTo>
                  <a:cubicBezTo>
                    <a:pt x="5068" y="5121"/>
                    <a:pt x="5297" y="5416"/>
                    <a:pt x="5591" y="5677"/>
                  </a:cubicBezTo>
                  <a:cubicBezTo>
                    <a:pt x="6474" y="6429"/>
                    <a:pt x="7455" y="7050"/>
                    <a:pt x="8469" y="7574"/>
                  </a:cubicBezTo>
                  <a:cubicBezTo>
                    <a:pt x="9352" y="7999"/>
                    <a:pt x="10365" y="7999"/>
                    <a:pt x="11510" y="7999"/>
                  </a:cubicBezTo>
                  <a:cubicBezTo>
                    <a:pt x="12295" y="7999"/>
                    <a:pt x="12818" y="7868"/>
                    <a:pt x="13118" y="7868"/>
                  </a:cubicBezTo>
                  <a:cubicBezTo>
                    <a:pt x="13268" y="7868"/>
                    <a:pt x="13363" y="7901"/>
                    <a:pt x="13406" y="7999"/>
                  </a:cubicBezTo>
                  <a:cubicBezTo>
                    <a:pt x="13570" y="8326"/>
                    <a:pt x="13701" y="10615"/>
                    <a:pt x="13701" y="10778"/>
                  </a:cubicBezTo>
                  <a:cubicBezTo>
                    <a:pt x="13701" y="10843"/>
                    <a:pt x="13766" y="10909"/>
                    <a:pt x="13831" y="10909"/>
                  </a:cubicBezTo>
                  <a:lnTo>
                    <a:pt x="14126" y="10320"/>
                  </a:lnTo>
                  <a:cubicBezTo>
                    <a:pt x="14336" y="9714"/>
                    <a:pt x="14695" y="9523"/>
                    <a:pt x="15039" y="9523"/>
                  </a:cubicBezTo>
                  <a:cubicBezTo>
                    <a:pt x="15177" y="9523"/>
                    <a:pt x="15312" y="9554"/>
                    <a:pt x="15434" y="9601"/>
                  </a:cubicBezTo>
                  <a:cubicBezTo>
                    <a:pt x="15859" y="9764"/>
                    <a:pt x="16153" y="10059"/>
                    <a:pt x="16316" y="11661"/>
                  </a:cubicBezTo>
                  <a:cubicBezTo>
                    <a:pt x="16447" y="13230"/>
                    <a:pt x="15793" y="13525"/>
                    <a:pt x="15564" y="13525"/>
                  </a:cubicBezTo>
                  <a:cubicBezTo>
                    <a:pt x="15270" y="13459"/>
                    <a:pt x="14976" y="13296"/>
                    <a:pt x="14714" y="13100"/>
                  </a:cubicBezTo>
                  <a:lnTo>
                    <a:pt x="14714" y="13100"/>
                  </a:lnTo>
                  <a:cubicBezTo>
                    <a:pt x="14845" y="14244"/>
                    <a:pt x="15107" y="15356"/>
                    <a:pt x="15564" y="16435"/>
                  </a:cubicBezTo>
                  <a:lnTo>
                    <a:pt x="15728" y="16304"/>
                  </a:lnTo>
                  <a:lnTo>
                    <a:pt x="15728" y="16304"/>
                  </a:lnTo>
                  <a:cubicBezTo>
                    <a:pt x="15728" y="16304"/>
                    <a:pt x="15164" y="19873"/>
                    <a:pt x="15814" y="19873"/>
                  </a:cubicBezTo>
                  <a:cubicBezTo>
                    <a:pt x="15828" y="19873"/>
                    <a:pt x="15843" y="19872"/>
                    <a:pt x="15859" y="19868"/>
                  </a:cubicBezTo>
                  <a:cubicBezTo>
                    <a:pt x="15867" y="19867"/>
                    <a:pt x="15875" y="19866"/>
                    <a:pt x="15884" y="19866"/>
                  </a:cubicBezTo>
                  <a:cubicBezTo>
                    <a:pt x="16671" y="19866"/>
                    <a:pt x="19431" y="25722"/>
                    <a:pt x="20142" y="25852"/>
                  </a:cubicBezTo>
                  <a:cubicBezTo>
                    <a:pt x="20862" y="26015"/>
                    <a:pt x="25374" y="26571"/>
                    <a:pt x="25374" y="26571"/>
                  </a:cubicBezTo>
                  <a:cubicBezTo>
                    <a:pt x="25112" y="26506"/>
                    <a:pt x="24981" y="21961"/>
                    <a:pt x="24949" y="21601"/>
                  </a:cubicBezTo>
                  <a:cubicBezTo>
                    <a:pt x="24720" y="19214"/>
                    <a:pt x="24393" y="16925"/>
                    <a:pt x="22856" y="14996"/>
                  </a:cubicBezTo>
                  <a:cubicBezTo>
                    <a:pt x="22071" y="14015"/>
                    <a:pt x="22595" y="12119"/>
                    <a:pt x="22464" y="10942"/>
                  </a:cubicBezTo>
                  <a:cubicBezTo>
                    <a:pt x="22366" y="9536"/>
                    <a:pt x="21941" y="8195"/>
                    <a:pt x="21254" y="7018"/>
                  </a:cubicBezTo>
                  <a:cubicBezTo>
                    <a:pt x="20371" y="5546"/>
                    <a:pt x="18932" y="6004"/>
                    <a:pt x="17919" y="5841"/>
                  </a:cubicBezTo>
                  <a:cubicBezTo>
                    <a:pt x="16905" y="5710"/>
                    <a:pt x="16316" y="4533"/>
                    <a:pt x="16153" y="4238"/>
                  </a:cubicBezTo>
                  <a:cubicBezTo>
                    <a:pt x="16022" y="3944"/>
                    <a:pt x="14714" y="1786"/>
                    <a:pt x="13406" y="903"/>
                  </a:cubicBezTo>
                  <a:cubicBezTo>
                    <a:pt x="12596" y="377"/>
                    <a:pt x="11171" y="0"/>
                    <a:pt x="9721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7"/>
            <p:cNvSpPr/>
            <p:nvPr/>
          </p:nvSpPr>
          <p:spPr>
            <a:xfrm>
              <a:off x="5877750" y="1514400"/>
              <a:ext cx="182300" cy="268975"/>
            </a:xfrm>
            <a:custGeom>
              <a:avLst/>
              <a:gdLst/>
              <a:ahLst/>
              <a:cxnLst/>
              <a:rect l="l" t="t" r="r" b="b"/>
              <a:pathLst>
                <a:path w="7292" h="10759" extrusionOk="0">
                  <a:moveTo>
                    <a:pt x="1602" y="1"/>
                  </a:moveTo>
                  <a:cubicBezTo>
                    <a:pt x="1733" y="1537"/>
                    <a:pt x="1079" y="1832"/>
                    <a:pt x="883" y="1832"/>
                  </a:cubicBezTo>
                  <a:cubicBezTo>
                    <a:pt x="556" y="1766"/>
                    <a:pt x="262" y="1603"/>
                    <a:pt x="0" y="1407"/>
                  </a:cubicBezTo>
                  <a:lnTo>
                    <a:pt x="0" y="1407"/>
                  </a:lnTo>
                  <a:cubicBezTo>
                    <a:pt x="131" y="2551"/>
                    <a:pt x="425" y="3663"/>
                    <a:pt x="883" y="4742"/>
                  </a:cubicBezTo>
                  <a:lnTo>
                    <a:pt x="1014" y="4611"/>
                  </a:lnTo>
                  <a:cubicBezTo>
                    <a:pt x="1014" y="4611"/>
                    <a:pt x="1301" y="9780"/>
                    <a:pt x="2033" y="9780"/>
                  </a:cubicBezTo>
                  <a:cubicBezTo>
                    <a:pt x="2042" y="9780"/>
                    <a:pt x="2051" y="9779"/>
                    <a:pt x="2060" y="9777"/>
                  </a:cubicBezTo>
                  <a:cubicBezTo>
                    <a:pt x="2093" y="9770"/>
                    <a:pt x="2137" y="9766"/>
                    <a:pt x="2190" y="9766"/>
                  </a:cubicBezTo>
                  <a:cubicBezTo>
                    <a:pt x="3048" y="9766"/>
                    <a:pt x="6430" y="10697"/>
                    <a:pt x="7292" y="10758"/>
                  </a:cubicBezTo>
                  <a:cubicBezTo>
                    <a:pt x="6442" y="10300"/>
                    <a:pt x="4316" y="2976"/>
                    <a:pt x="3434" y="2486"/>
                  </a:cubicBezTo>
                  <a:cubicBezTo>
                    <a:pt x="2878" y="2191"/>
                    <a:pt x="2453" y="1701"/>
                    <a:pt x="2224" y="1145"/>
                  </a:cubicBezTo>
                  <a:cubicBezTo>
                    <a:pt x="2028" y="720"/>
                    <a:pt x="1831" y="360"/>
                    <a:pt x="1602" y="1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7"/>
            <p:cNvSpPr/>
            <p:nvPr/>
          </p:nvSpPr>
          <p:spPr>
            <a:xfrm>
              <a:off x="5632500" y="1222475"/>
              <a:ext cx="440650" cy="262525"/>
            </a:xfrm>
            <a:custGeom>
              <a:avLst/>
              <a:gdLst/>
              <a:ahLst/>
              <a:cxnLst/>
              <a:rect l="l" t="t" r="r" b="b"/>
              <a:pathLst>
                <a:path w="17626" h="10501" extrusionOk="0">
                  <a:moveTo>
                    <a:pt x="4825" y="1"/>
                  </a:moveTo>
                  <a:cubicBezTo>
                    <a:pt x="3938" y="1"/>
                    <a:pt x="3039" y="140"/>
                    <a:pt x="2257" y="462"/>
                  </a:cubicBezTo>
                  <a:cubicBezTo>
                    <a:pt x="1439" y="822"/>
                    <a:pt x="655" y="1312"/>
                    <a:pt x="1" y="1901"/>
                  </a:cubicBezTo>
                  <a:cubicBezTo>
                    <a:pt x="360" y="1672"/>
                    <a:pt x="753" y="1443"/>
                    <a:pt x="1178" y="1247"/>
                  </a:cubicBezTo>
                  <a:cubicBezTo>
                    <a:pt x="2028" y="756"/>
                    <a:pt x="3009" y="429"/>
                    <a:pt x="3990" y="299"/>
                  </a:cubicBezTo>
                  <a:cubicBezTo>
                    <a:pt x="4191" y="286"/>
                    <a:pt x="4393" y="280"/>
                    <a:pt x="4594" y="280"/>
                  </a:cubicBezTo>
                  <a:cubicBezTo>
                    <a:pt x="5438" y="280"/>
                    <a:pt x="6278" y="394"/>
                    <a:pt x="7096" y="658"/>
                  </a:cubicBezTo>
                  <a:cubicBezTo>
                    <a:pt x="8045" y="887"/>
                    <a:pt x="8895" y="1443"/>
                    <a:pt x="9483" y="2261"/>
                  </a:cubicBezTo>
                  <a:cubicBezTo>
                    <a:pt x="10006" y="3078"/>
                    <a:pt x="10268" y="4026"/>
                    <a:pt x="10824" y="4811"/>
                  </a:cubicBezTo>
                  <a:cubicBezTo>
                    <a:pt x="11445" y="5727"/>
                    <a:pt x="12361" y="6152"/>
                    <a:pt x="13407" y="6446"/>
                  </a:cubicBezTo>
                  <a:cubicBezTo>
                    <a:pt x="14421" y="6707"/>
                    <a:pt x="15565" y="6969"/>
                    <a:pt x="16252" y="7852"/>
                  </a:cubicBezTo>
                  <a:cubicBezTo>
                    <a:pt x="16873" y="8604"/>
                    <a:pt x="16938" y="9585"/>
                    <a:pt x="17298" y="10468"/>
                  </a:cubicBezTo>
                  <a:cubicBezTo>
                    <a:pt x="17331" y="10402"/>
                    <a:pt x="17388" y="10370"/>
                    <a:pt x="17449" y="10370"/>
                  </a:cubicBezTo>
                  <a:cubicBezTo>
                    <a:pt x="17510" y="10370"/>
                    <a:pt x="17575" y="10402"/>
                    <a:pt x="17624" y="10466"/>
                  </a:cubicBezTo>
                  <a:lnTo>
                    <a:pt x="17624" y="10466"/>
                  </a:lnTo>
                  <a:cubicBezTo>
                    <a:pt x="17553" y="8890"/>
                    <a:pt x="17096" y="8300"/>
                    <a:pt x="16350" y="7002"/>
                  </a:cubicBezTo>
                  <a:cubicBezTo>
                    <a:pt x="15434" y="5563"/>
                    <a:pt x="13996" y="5988"/>
                    <a:pt x="12982" y="5825"/>
                  </a:cubicBezTo>
                  <a:cubicBezTo>
                    <a:pt x="11968" y="5694"/>
                    <a:pt x="11412" y="4517"/>
                    <a:pt x="11249" y="4255"/>
                  </a:cubicBezTo>
                  <a:cubicBezTo>
                    <a:pt x="11118" y="3961"/>
                    <a:pt x="9810" y="1770"/>
                    <a:pt x="8502" y="920"/>
                  </a:cubicBezTo>
                  <a:cubicBezTo>
                    <a:pt x="7691" y="372"/>
                    <a:pt x="6275" y="1"/>
                    <a:pt x="4825" y="1"/>
                  </a:cubicBezTo>
                  <a:close/>
                  <a:moveTo>
                    <a:pt x="17624" y="10466"/>
                  </a:moveTo>
                  <a:cubicBezTo>
                    <a:pt x="17624" y="10477"/>
                    <a:pt x="17625" y="10489"/>
                    <a:pt x="17625" y="10500"/>
                  </a:cubicBezTo>
                  <a:lnTo>
                    <a:pt x="17625" y="10468"/>
                  </a:lnTo>
                  <a:cubicBezTo>
                    <a:pt x="17625" y="10467"/>
                    <a:pt x="17624" y="10466"/>
                    <a:pt x="17624" y="10466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7"/>
            <p:cNvSpPr/>
            <p:nvPr/>
          </p:nvSpPr>
          <p:spPr>
            <a:xfrm>
              <a:off x="5605525" y="1569175"/>
              <a:ext cx="154525" cy="213375"/>
            </a:xfrm>
            <a:custGeom>
              <a:avLst/>
              <a:gdLst/>
              <a:ahLst/>
              <a:cxnLst/>
              <a:rect l="l" t="t" r="r" b="b"/>
              <a:pathLst>
                <a:path w="6181" h="8535" extrusionOk="0">
                  <a:moveTo>
                    <a:pt x="393" y="0"/>
                  </a:moveTo>
                  <a:cubicBezTo>
                    <a:pt x="360" y="66"/>
                    <a:pt x="328" y="98"/>
                    <a:pt x="328" y="164"/>
                  </a:cubicBezTo>
                  <a:cubicBezTo>
                    <a:pt x="1" y="1079"/>
                    <a:pt x="818" y="2158"/>
                    <a:pt x="1374" y="2812"/>
                  </a:cubicBezTo>
                  <a:cubicBezTo>
                    <a:pt x="1701" y="3237"/>
                    <a:pt x="2093" y="3597"/>
                    <a:pt x="2486" y="3957"/>
                  </a:cubicBezTo>
                  <a:cubicBezTo>
                    <a:pt x="3009" y="4317"/>
                    <a:pt x="3467" y="4807"/>
                    <a:pt x="3794" y="5396"/>
                  </a:cubicBezTo>
                  <a:cubicBezTo>
                    <a:pt x="4055" y="6017"/>
                    <a:pt x="3826" y="6638"/>
                    <a:pt x="3532" y="7194"/>
                  </a:cubicBezTo>
                  <a:cubicBezTo>
                    <a:pt x="3303" y="7619"/>
                    <a:pt x="3140" y="8077"/>
                    <a:pt x="3009" y="8535"/>
                  </a:cubicBezTo>
                  <a:cubicBezTo>
                    <a:pt x="3630" y="8371"/>
                    <a:pt x="4284" y="8273"/>
                    <a:pt x="4873" y="8142"/>
                  </a:cubicBezTo>
                  <a:cubicBezTo>
                    <a:pt x="6181" y="7848"/>
                    <a:pt x="5592" y="4938"/>
                    <a:pt x="5592" y="4938"/>
                  </a:cubicBezTo>
                  <a:lnTo>
                    <a:pt x="5592" y="4938"/>
                  </a:lnTo>
                  <a:cubicBezTo>
                    <a:pt x="5592" y="4938"/>
                    <a:pt x="5541" y="4956"/>
                    <a:pt x="5429" y="4956"/>
                  </a:cubicBezTo>
                  <a:cubicBezTo>
                    <a:pt x="5141" y="4956"/>
                    <a:pt x="4453" y="4837"/>
                    <a:pt x="3205" y="3990"/>
                  </a:cubicBezTo>
                  <a:cubicBezTo>
                    <a:pt x="2224" y="3336"/>
                    <a:pt x="1145" y="1504"/>
                    <a:pt x="393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7"/>
            <p:cNvSpPr/>
            <p:nvPr/>
          </p:nvSpPr>
          <p:spPr>
            <a:xfrm>
              <a:off x="5772300" y="3081450"/>
              <a:ext cx="390750" cy="1096325"/>
            </a:xfrm>
            <a:custGeom>
              <a:avLst/>
              <a:gdLst/>
              <a:ahLst/>
              <a:cxnLst/>
              <a:rect l="l" t="t" r="r" b="b"/>
              <a:pathLst>
                <a:path w="15630" h="43853" extrusionOk="0">
                  <a:moveTo>
                    <a:pt x="5788" y="1"/>
                  </a:moveTo>
                  <a:lnTo>
                    <a:pt x="5788" y="1"/>
                  </a:lnTo>
                  <a:cubicBezTo>
                    <a:pt x="5886" y="3336"/>
                    <a:pt x="5951" y="6148"/>
                    <a:pt x="5820" y="6900"/>
                  </a:cubicBezTo>
                  <a:cubicBezTo>
                    <a:pt x="5428" y="9091"/>
                    <a:pt x="8861" y="28808"/>
                    <a:pt x="8959" y="31849"/>
                  </a:cubicBezTo>
                  <a:cubicBezTo>
                    <a:pt x="9090" y="34857"/>
                    <a:pt x="7488" y="40514"/>
                    <a:pt x="3957" y="41527"/>
                  </a:cubicBezTo>
                  <a:cubicBezTo>
                    <a:pt x="393" y="42508"/>
                    <a:pt x="0" y="43391"/>
                    <a:pt x="1799" y="43751"/>
                  </a:cubicBezTo>
                  <a:cubicBezTo>
                    <a:pt x="2114" y="43820"/>
                    <a:pt x="2662" y="43852"/>
                    <a:pt x="3351" y="43852"/>
                  </a:cubicBezTo>
                  <a:cubicBezTo>
                    <a:pt x="6595" y="43852"/>
                    <a:pt x="12970" y="43129"/>
                    <a:pt x="12916" y="42050"/>
                  </a:cubicBezTo>
                  <a:cubicBezTo>
                    <a:pt x="12883" y="40743"/>
                    <a:pt x="11477" y="39075"/>
                    <a:pt x="12622" y="34301"/>
                  </a:cubicBezTo>
                  <a:cubicBezTo>
                    <a:pt x="13799" y="29494"/>
                    <a:pt x="15630" y="18639"/>
                    <a:pt x="13603" y="12230"/>
                  </a:cubicBezTo>
                  <a:cubicBezTo>
                    <a:pt x="12785" y="9679"/>
                    <a:pt x="13668" y="4905"/>
                    <a:pt x="15009" y="132"/>
                  </a:cubicBezTo>
                  <a:lnTo>
                    <a:pt x="15009" y="132"/>
                  </a:lnTo>
                  <a:cubicBezTo>
                    <a:pt x="14329" y="153"/>
                    <a:pt x="13649" y="162"/>
                    <a:pt x="12970" y="162"/>
                  </a:cubicBezTo>
                  <a:cubicBezTo>
                    <a:pt x="10576" y="162"/>
                    <a:pt x="8182" y="52"/>
                    <a:pt x="5788" y="1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7"/>
            <p:cNvSpPr/>
            <p:nvPr/>
          </p:nvSpPr>
          <p:spPr>
            <a:xfrm>
              <a:off x="5488625" y="2630225"/>
              <a:ext cx="501950" cy="1492475"/>
            </a:xfrm>
            <a:custGeom>
              <a:avLst/>
              <a:gdLst/>
              <a:ahLst/>
              <a:cxnLst/>
              <a:rect l="l" t="t" r="r" b="b"/>
              <a:pathLst>
                <a:path w="20078" h="59699" extrusionOk="0">
                  <a:moveTo>
                    <a:pt x="9385" y="1"/>
                  </a:moveTo>
                  <a:cubicBezTo>
                    <a:pt x="7431" y="1"/>
                    <a:pt x="5798" y="322"/>
                    <a:pt x="5134" y="1243"/>
                  </a:cubicBezTo>
                  <a:cubicBezTo>
                    <a:pt x="5134" y="1243"/>
                    <a:pt x="6214" y="20600"/>
                    <a:pt x="5821" y="22758"/>
                  </a:cubicBezTo>
                  <a:cubicBezTo>
                    <a:pt x="5461" y="24916"/>
                    <a:pt x="8862" y="44666"/>
                    <a:pt x="8993" y="47674"/>
                  </a:cubicBezTo>
                  <a:cubicBezTo>
                    <a:pt x="9091" y="50715"/>
                    <a:pt x="7521" y="56372"/>
                    <a:pt x="3957" y="57386"/>
                  </a:cubicBezTo>
                  <a:cubicBezTo>
                    <a:pt x="426" y="58366"/>
                    <a:pt x="1" y="59249"/>
                    <a:pt x="1799" y="59609"/>
                  </a:cubicBezTo>
                  <a:cubicBezTo>
                    <a:pt x="2109" y="59670"/>
                    <a:pt x="2632" y="59699"/>
                    <a:pt x="3289" y="59699"/>
                  </a:cubicBezTo>
                  <a:cubicBezTo>
                    <a:pt x="6522" y="59699"/>
                    <a:pt x="12977" y="58996"/>
                    <a:pt x="12949" y="57909"/>
                  </a:cubicBezTo>
                  <a:cubicBezTo>
                    <a:pt x="12884" y="56601"/>
                    <a:pt x="11478" y="54933"/>
                    <a:pt x="12655" y="50127"/>
                  </a:cubicBezTo>
                  <a:cubicBezTo>
                    <a:pt x="13832" y="45353"/>
                    <a:pt x="15663" y="34497"/>
                    <a:pt x="13636" y="28055"/>
                  </a:cubicBezTo>
                  <a:cubicBezTo>
                    <a:pt x="11609" y="21647"/>
                    <a:pt x="20078" y="1701"/>
                    <a:pt x="20078" y="1701"/>
                  </a:cubicBezTo>
                  <a:cubicBezTo>
                    <a:pt x="20078" y="1701"/>
                    <a:pt x="13881" y="1"/>
                    <a:pt x="9385" y="1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7"/>
            <p:cNvSpPr/>
            <p:nvPr/>
          </p:nvSpPr>
          <p:spPr>
            <a:xfrm>
              <a:off x="5916975" y="3081450"/>
              <a:ext cx="246075" cy="1081525"/>
            </a:xfrm>
            <a:custGeom>
              <a:avLst/>
              <a:gdLst/>
              <a:ahLst/>
              <a:cxnLst/>
              <a:rect l="l" t="t" r="r" b="b"/>
              <a:pathLst>
                <a:path w="9843" h="43261" extrusionOk="0">
                  <a:moveTo>
                    <a:pt x="1" y="1"/>
                  </a:moveTo>
                  <a:cubicBezTo>
                    <a:pt x="66" y="2584"/>
                    <a:pt x="132" y="4840"/>
                    <a:pt x="99" y="6083"/>
                  </a:cubicBezTo>
                  <a:cubicBezTo>
                    <a:pt x="510" y="6047"/>
                    <a:pt x="925" y="6029"/>
                    <a:pt x="1342" y="6029"/>
                  </a:cubicBezTo>
                  <a:cubicBezTo>
                    <a:pt x="2088" y="6029"/>
                    <a:pt x="2843" y="6088"/>
                    <a:pt x="3598" y="6213"/>
                  </a:cubicBezTo>
                  <a:cubicBezTo>
                    <a:pt x="4775" y="6475"/>
                    <a:pt x="5690" y="7423"/>
                    <a:pt x="5952" y="8600"/>
                  </a:cubicBezTo>
                  <a:cubicBezTo>
                    <a:pt x="6377" y="10431"/>
                    <a:pt x="6573" y="12393"/>
                    <a:pt x="6835" y="14257"/>
                  </a:cubicBezTo>
                  <a:cubicBezTo>
                    <a:pt x="7129" y="16121"/>
                    <a:pt x="7554" y="17985"/>
                    <a:pt x="7652" y="19848"/>
                  </a:cubicBezTo>
                  <a:cubicBezTo>
                    <a:pt x="7750" y="21581"/>
                    <a:pt x="7619" y="23314"/>
                    <a:pt x="7260" y="25015"/>
                  </a:cubicBezTo>
                  <a:cubicBezTo>
                    <a:pt x="6867" y="26780"/>
                    <a:pt x="6246" y="28513"/>
                    <a:pt x="5952" y="30312"/>
                  </a:cubicBezTo>
                  <a:cubicBezTo>
                    <a:pt x="5658" y="32110"/>
                    <a:pt x="5559" y="33974"/>
                    <a:pt x="5331" y="35772"/>
                  </a:cubicBezTo>
                  <a:cubicBezTo>
                    <a:pt x="5102" y="37146"/>
                    <a:pt x="4807" y="38486"/>
                    <a:pt x="4382" y="39794"/>
                  </a:cubicBezTo>
                  <a:cubicBezTo>
                    <a:pt x="4088" y="40873"/>
                    <a:pt x="3761" y="42050"/>
                    <a:pt x="3990" y="43162"/>
                  </a:cubicBezTo>
                  <a:cubicBezTo>
                    <a:pt x="3990" y="43195"/>
                    <a:pt x="3990" y="43228"/>
                    <a:pt x="4023" y="43260"/>
                  </a:cubicBezTo>
                  <a:cubicBezTo>
                    <a:pt x="5788" y="42966"/>
                    <a:pt x="7162" y="42541"/>
                    <a:pt x="7162" y="42050"/>
                  </a:cubicBezTo>
                  <a:cubicBezTo>
                    <a:pt x="7096" y="40743"/>
                    <a:pt x="5690" y="39075"/>
                    <a:pt x="6867" y="34268"/>
                  </a:cubicBezTo>
                  <a:cubicBezTo>
                    <a:pt x="8012" y="29462"/>
                    <a:pt x="9843" y="18639"/>
                    <a:pt x="7816" y="12230"/>
                  </a:cubicBezTo>
                  <a:cubicBezTo>
                    <a:pt x="6998" y="9679"/>
                    <a:pt x="7881" y="4905"/>
                    <a:pt x="9222" y="132"/>
                  </a:cubicBezTo>
                  <a:lnTo>
                    <a:pt x="9222" y="132"/>
                  </a:lnTo>
                  <a:cubicBezTo>
                    <a:pt x="8542" y="153"/>
                    <a:pt x="7862" y="162"/>
                    <a:pt x="7183" y="162"/>
                  </a:cubicBezTo>
                  <a:cubicBezTo>
                    <a:pt x="4789" y="162"/>
                    <a:pt x="2395" y="52"/>
                    <a:pt x="1" y="1"/>
                  </a:cubicBez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7"/>
            <p:cNvSpPr/>
            <p:nvPr/>
          </p:nvSpPr>
          <p:spPr>
            <a:xfrm>
              <a:off x="5616975" y="2630225"/>
              <a:ext cx="373600" cy="1470625"/>
            </a:xfrm>
            <a:custGeom>
              <a:avLst/>
              <a:gdLst/>
              <a:ahLst/>
              <a:cxnLst/>
              <a:rect l="l" t="t" r="r" b="b"/>
              <a:pathLst>
                <a:path w="14944" h="58825" extrusionOk="0">
                  <a:moveTo>
                    <a:pt x="4251" y="1"/>
                  </a:moveTo>
                  <a:cubicBezTo>
                    <a:pt x="2297" y="1"/>
                    <a:pt x="664" y="322"/>
                    <a:pt x="0" y="1243"/>
                  </a:cubicBezTo>
                  <a:cubicBezTo>
                    <a:pt x="0" y="1243"/>
                    <a:pt x="1080" y="20568"/>
                    <a:pt x="687" y="22758"/>
                  </a:cubicBezTo>
                  <a:cubicBezTo>
                    <a:pt x="654" y="23183"/>
                    <a:pt x="654" y="23608"/>
                    <a:pt x="687" y="24034"/>
                  </a:cubicBezTo>
                  <a:cubicBezTo>
                    <a:pt x="753" y="24001"/>
                    <a:pt x="818" y="24001"/>
                    <a:pt x="883" y="24001"/>
                  </a:cubicBezTo>
                  <a:cubicBezTo>
                    <a:pt x="1555" y="24001"/>
                    <a:pt x="2301" y="23931"/>
                    <a:pt x="3031" y="23931"/>
                  </a:cubicBezTo>
                  <a:cubicBezTo>
                    <a:pt x="4364" y="23931"/>
                    <a:pt x="5647" y="24163"/>
                    <a:pt x="6344" y="25472"/>
                  </a:cubicBezTo>
                  <a:cubicBezTo>
                    <a:pt x="6933" y="26584"/>
                    <a:pt x="7129" y="27892"/>
                    <a:pt x="7358" y="29102"/>
                  </a:cubicBezTo>
                  <a:cubicBezTo>
                    <a:pt x="7619" y="30540"/>
                    <a:pt x="7815" y="32012"/>
                    <a:pt x="7913" y="33483"/>
                  </a:cubicBezTo>
                  <a:cubicBezTo>
                    <a:pt x="8142" y="36393"/>
                    <a:pt x="7979" y="39304"/>
                    <a:pt x="7521" y="42181"/>
                  </a:cubicBezTo>
                  <a:cubicBezTo>
                    <a:pt x="7031" y="45189"/>
                    <a:pt x="6377" y="48132"/>
                    <a:pt x="6213" y="51173"/>
                  </a:cubicBezTo>
                  <a:cubicBezTo>
                    <a:pt x="6115" y="52677"/>
                    <a:pt x="6148" y="54214"/>
                    <a:pt x="6115" y="55718"/>
                  </a:cubicBezTo>
                  <a:cubicBezTo>
                    <a:pt x="6082" y="56764"/>
                    <a:pt x="6050" y="57811"/>
                    <a:pt x="6017" y="58824"/>
                  </a:cubicBezTo>
                  <a:cubicBezTo>
                    <a:pt x="7096" y="58563"/>
                    <a:pt x="7815" y="58236"/>
                    <a:pt x="7815" y="57876"/>
                  </a:cubicBezTo>
                  <a:cubicBezTo>
                    <a:pt x="7783" y="56601"/>
                    <a:pt x="6377" y="54900"/>
                    <a:pt x="7521" y="50127"/>
                  </a:cubicBezTo>
                  <a:cubicBezTo>
                    <a:pt x="8698" y="45320"/>
                    <a:pt x="10529" y="34497"/>
                    <a:pt x="8502" y="28088"/>
                  </a:cubicBezTo>
                  <a:cubicBezTo>
                    <a:pt x="6442" y="21679"/>
                    <a:pt x="14944" y="1701"/>
                    <a:pt x="14944" y="1701"/>
                  </a:cubicBezTo>
                  <a:cubicBezTo>
                    <a:pt x="14944" y="1701"/>
                    <a:pt x="8747" y="1"/>
                    <a:pt x="4251" y="1"/>
                  </a:cubicBez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7"/>
            <p:cNvSpPr/>
            <p:nvPr/>
          </p:nvSpPr>
          <p:spPr>
            <a:xfrm>
              <a:off x="5388075" y="1773625"/>
              <a:ext cx="338475" cy="1168475"/>
            </a:xfrm>
            <a:custGeom>
              <a:avLst/>
              <a:gdLst/>
              <a:ahLst/>
              <a:cxnLst/>
              <a:rect l="l" t="t" r="r" b="b"/>
              <a:pathLst>
                <a:path w="13539" h="46739" extrusionOk="0">
                  <a:moveTo>
                    <a:pt x="11912" y="0"/>
                  </a:moveTo>
                  <a:cubicBezTo>
                    <a:pt x="11000" y="0"/>
                    <a:pt x="9907" y="1382"/>
                    <a:pt x="9483" y="1926"/>
                  </a:cubicBezTo>
                  <a:cubicBezTo>
                    <a:pt x="9026" y="2482"/>
                    <a:pt x="8666" y="3038"/>
                    <a:pt x="8339" y="3659"/>
                  </a:cubicBezTo>
                  <a:cubicBezTo>
                    <a:pt x="7947" y="4542"/>
                    <a:pt x="7750" y="5457"/>
                    <a:pt x="7718" y="6406"/>
                  </a:cubicBezTo>
                  <a:cubicBezTo>
                    <a:pt x="7587" y="7616"/>
                    <a:pt x="7522" y="8825"/>
                    <a:pt x="7293" y="10002"/>
                  </a:cubicBezTo>
                  <a:cubicBezTo>
                    <a:pt x="5919" y="16804"/>
                    <a:pt x="3892" y="23572"/>
                    <a:pt x="3500" y="30504"/>
                  </a:cubicBezTo>
                  <a:cubicBezTo>
                    <a:pt x="3434" y="31387"/>
                    <a:pt x="2224" y="37763"/>
                    <a:pt x="1897" y="38679"/>
                  </a:cubicBezTo>
                  <a:cubicBezTo>
                    <a:pt x="1570" y="39594"/>
                    <a:pt x="1603" y="40183"/>
                    <a:pt x="1211" y="40510"/>
                  </a:cubicBezTo>
                  <a:cubicBezTo>
                    <a:pt x="818" y="40837"/>
                    <a:pt x="66" y="40771"/>
                    <a:pt x="66" y="42112"/>
                  </a:cubicBezTo>
                  <a:cubicBezTo>
                    <a:pt x="66" y="43420"/>
                    <a:pt x="1" y="44139"/>
                    <a:pt x="361" y="44989"/>
                  </a:cubicBezTo>
                  <a:cubicBezTo>
                    <a:pt x="622" y="45709"/>
                    <a:pt x="1145" y="46265"/>
                    <a:pt x="1832" y="46592"/>
                  </a:cubicBezTo>
                  <a:cubicBezTo>
                    <a:pt x="2077" y="46690"/>
                    <a:pt x="2331" y="46739"/>
                    <a:pt x="2580" y="46739"/>
                  </a:cubicBezTo>
                  <a:cubicBezTo>
                    <a:pt x="2829" y="46739"/>
                    <a:pt x="3075" y="46690"/>
                    <a:pt x="3304" y="46592"/>
                  </a:cubicBezTo>
                  <a:cubicBezTo>
                    <a:pt x="3598" y="46395"/>
                    <a:pt x="3663" y="45938"/>
                    <a:pt x="3173" y="45414"/>
                  </a:cubicBezTo>
                  <a:cubicBezTo>
                    <a:pt x="2682" y="44891"/>
                    <a:pt x="2421" y="45088"/>
                    <a:pt x="2453" y="44205"/>
                  </a:cubicBezTo>
                  <a:cubicBezTo>
                    <a:pt x="2491" y="43703"/>
                    <a:pt x="2876" y="43539"/>
                    <a:pt x="3238" y="43539"/>
                  </a:cubicBezTo>
                  <a:cubicBezTo>
                    <a:pt x="3513" y="43539"/>
                    <a:pt x="3775" y="43634"/>
                    <a:pt x="3859" y="43747"/>
                  </a:cubicBezTo>
                  <a:cubicBezTo>
                    <a:pt x="4019" y="43987"/>
                    <a:pt x="4201" y="44487"/>
                    <a:pt x="4475" y="44487"/>
                  </a:cubicBezTo>
                  <a:cubicBezTo>
                    <a:pt x="4537" y="44487"/>
                    <a:pt x="4604" y="44461"/>
                    <a:pt x="4677" y="44401"/>
                  </a:cubicBezTo>
                  <a:cubicBezTo>
                    <a:pt x="5102" y="44074"/>
                    <a:pt x="5429" y="43028"/>
                    <a:pt x="5004" y="41883"/>
                  </a:cubicBezTo>
                  <a:cubicBezTo>
                    <a:pt x="4579" y="40739"/>
                    <a:pt x="4579" y="40739"/>
                    <a:pt x="5200" y="38221"/>
                  </a:cubicBezTo>
                  <a:cubicBezTo>
                    <a:pt x="5789" y="35670"/>
                    <a:pt x="7195" y="29523"/>
                    <a:pt x="7195" y="29523"/>
                  </a:cubicBezTo>
                  <a:lnTo>
                    <a:pt x="9974" y="17425"/>
                  </a:lnTo>
                  <a:lnTo>
                    <a:pt x="10563" y="16182"/>
                  </a:lnTo>
                  <a:lnTo>
                    <a:pt x="11413" y="15954"/>
                  </a:lnTo>
                  <a:cubicBezTo>
                    <a:pt x="11413" y="15954"/>
                    <a:pt x="13538" y="11049"/>
                    <a:pt x="13505" y="8139"/>
                  </a:cubicBezTo>
                  <a:cubicBezTo>
                    <a:pt x="13473" y="5229"/>
                    <a:pt x="12982" y="3397"/>
                    <a:pt x="12884" y="2384"/>
                  </a:cubicBezTo>
                  <a:cubicBezTo>
                    <a:pt x="12819" y="1664"/>
                    <a:pt x="12688" y="585"/>
                    <a:pt x="12132" y="30"/>
                  </a:cubicBezTo>
                  <a:cubicBezTo>
                    <a:pt x="12060" y="10"/>
                    <a:pt x="11986" y="0"/>
                    <a:pt x="11912" y="0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7"/>
            <p:cNvSpPr/>
            <p:nvPr/>
          </p:nvSpPr>
          <p:spPr>
            <a:xfrm>
              <a:off x="5489450" y="2264825"/>
              <a:ext cx="134900" cy="620800"/>
            </a:xfrm>
            <a:custGeom>
              <a:avLst/>
              <a:gdLst/>
              <a:ahLst/>
              <a:cxnLst/>
              <a:rect l="l" t="t" r="r" b="b"/>
              <a:pathLst>
                <a:path w="5396" h="24832" extrusionOk="0">
                  <a:moveTo>
                    <a:pt x="5396" y="0"/>
                  </a:moveTo>
                  <a:lnTo>
                    <a:pt x="5396" y="0"/>
                  </a:lnTo>
                  <a:cubicBezTo>
                    <a:pt x="5363" y="131"/>
                    <a:pt x="5298" y="229"/>
                    <a:pt x="5265" y="360"/>
                  </a:cubicBezTo>
                  <a:cubicBezTo>
                    <a:pt x="4448" y="2551"/>
                    <a:pt x="3794" y="4840"/>
                    <a:pt x="3303" y="7129"/>
                  </a:cubicBezTo>
                  <a:cubicBezTo>
                    <a:pt x="2747" y="9483"/>
                    <a:pt x="2257" y="11804"/>
                    <a:pt x="1668" y="14126"/>
                  </a:cubicBezTo>
                  <a:cubicBezTo>
                    <a:pt x="1374" y="15238"/>
                    <a:pt x="1047" y="16349"/>
                    <a:pt x="687" y="17428"/>
                  </a:cubicBezTo>
                  <a:cubicBezTo>
                    <a:pt x="524" y="18017"/>
                    <a:pt x="328" y="18573"/>
                    <a:pt x="197" y="19161"/>
                  </a:cubicBezTo>
                  <a:cubicBezTo>
                    <a:pt x="66" y="19685"/>
                    <a:pt x="1" y="20241"/>
                    <a:pt x="1" y="20796"/>
                  </a:cubicBezTo>
                  <a:cubicBezTo>
                    <a:pt x="66" y="21777"/>
                    <a:pt x="426" y="22726"/>
                    <a:pt x="426" y="23739"/>
                  </a:cubicBezTo>
                  <a:cubicBezTo>
                    <a:pt x="426" y="24099"/>
                    <a:pt x="393" y="24459"/>
                    <a:pt x="328" y="24818"/>
                  </a:cubicBezTo>
                  <a:cubicBezTo>
                    <a:pt x="354" y="24827"/>
                    <a:pt x="382" y="24831"/>
                    <a:pt x="412" y="24831"/>
                  </a:cubicBezTo>
                  <a:cubicBezTo>
                    <a:pt x="491" y="24831"/>
                    <a:pt x="574" y="24801"/>
                    <a:pt x="622" y="24753"/>
                  </a:cubicBezTo>
                  <a:cubicBezTo>
                    <a:pt x="1047" y="24393"/>
                    <a:pt x="1341" y="23347"/>
                    <a:pt x="949" y="22235"/>
                  </a:cubicBezTo>
                  <a:cubicBezTo>
                    <a:pt x="524" y="21091"/>
                    <a:pt x="524" y="21091"/>
                    <a:pt x="1145" y="18540"/>
                  </a:cubicBezTo>
                  <a:cubicBezTo>
                    <a:pt x="1734" y="15990"/>
                    <a:pt x="3140" y="9875"/>
                    <a:pt x="3140" y="9875"/>
                  </a:cubicBezTo>
                  <a:lnTo>
                    <a:pt x="5396" y="0"/>
                  </a:ln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7"/>
            <p:cNvSpPr/>
            <p:nvPr/>
          </p:nvSpPr>
          <p:spPr>
            <a:xfrm>
              <a:off x="5997100" y="1737775"/>
              <a:ext cx="439000" cy="1137475"/>
            </a:xfrm>
            <a:custGeom>
              <a:avLst/>
              <a:gdLst/>
              <a:ahLst/>
              <a:cxnLst/>
              <a:rect l="l" t="t" r="r" b="b"/>
              <a:pathLst>
                <a:path w="17560" h="45499" extrusionOk="0">
                  <a:moveTo>
                    <a:pt x="1133" y="1"/>
                  </a:moveTo>
                  <a:cubicBezTo>
                    <a:pt x="1023" y="1"/>
                    <a:pt x="917" y="18"/>
                    <a:pt x="818" y="58"/>
                  </a:cubicBezTo>
                  <a:cubicBezTo>
                    <a:pt x="294" y="679"/>
                    <a:pt x="294" y="1758"/>
                    <a:pt x="294" y="2477"/>
                  </a:cubicBezTo>
                  <a:cubicBezTo>
                    <a:pt x="294" y="3491"/>
                    <a:pt x="0" y="5387"/>
                    <a:pt x="294" y="8297"/>
                  </a:cubicBezTo>
                  <a:cubicBezTo>
                    <a:pt x="589" y="11175"/>
                    <a:pt x="3205" y="15818"/>
                    <a:pt x="3205" y="15818"/>
                  </a:cubicBezTo>
                  <a:lnTo>
                    <a:pt x="4087" y="15982"/>
                  </a:lnTo>
                  <a:lnTo>
                    <a:pt x="4807" y="17126"/>
                  </a:lnTo>
                  <a:lnTo>
                    <a:pt x="8861" y="28865"/>
                  </a:lnTo>
                  <a:cubicBezTo>
                    <a:pt x="8861" y="28865"/>
                    <a:pt x="10921" y="34816"/>
                    <a:pt x="11772" y="37301"/>
                  </a:cubicBezTo>
                  <a:cubicBezTo>
                    <a:pt x="12622" y="39753"/>
                    <a:pt x="12622" y="39753"/>
                    <a:pt x="12327" y="40930"/>
                  </a:cubicBezTo>
                  <a:cubicBezTo>
                    <a:pt x="12066" y="42107"/>
                    <a:pt x="12491" y="43088"/>
                    <a:pt x="12916" y="43382"/>
                  </a:cubicBezTo>
                  <a:cubicBezTo>
                    <a:pt x="12980" y="43422"/>
                    <a:pt x="13037" y="43439"/>
                    <a:pt x="13090" y="43439"/>
                  </a:cubicBezTo>
                  <a:cubicBezTo>
                    <a:pt x="13389" y="43439"/>
                    <a:pt x="13524" y="42886"/>
                    <a:pt x="13635" y="42663"/>
                  </a:cubicBezTo>
                  <a:cubicBezTo>
                    <a:pt x="13718" y="42514"/>
                    <a:pt x="14053" y="42365"/>
                    <a:pt x="14385" y="42365"/>
                  </a:cubicBezTo>
                  <a:cubicBezTo>
                    <a:pt x="14707" y="42365"/>
                    <a:pt x="15026" y="42506"/>
                    <a:pt x="15107" y="42925"/>
                  </a:cubicBezTo>
                  <a:cubicBezTo>
                    <a:pt x="15238" y="43808"/>
                    <a:pt x="14943" y="43677"/>
                    <a:pt x="14518" y="44233"/>
                  </a:cubicBezTo>
                  <a:cubicBezTo>
                    <a:pt x="14093" y="44821"/>
                    <a:pt x="14224" y="45246"/>
                    <a:pt x="14518" y="45410"/>
                  </a:cubicBezTo>
                  <a:cubicBezTo>
                    <a:pt x="14698" y="45470"/>
                    <a:pt x="14882" y="45499"/>
                    <a:pt x="15065" y="45499"/>
                  </a:cubicBezTo>
                  <a:cubicBezTo>
                    <a:pt x="15379" y="45499"/>
                    <a:pt x="15688" y="45412"/>
                    <a:pt x="15957" y="45246"/>
                  </a:cubicBezTo>
                  <a:cubicBezTo>
                    <a:pt x="16611" y="44887"/>
                    <a:pt x="17101" y="44265"/>
                    <a:pt x="17265" y="43513"/>
                  </a:cubicBezTo>
                  <a:cubicBezTo>
                    <a:pt x="17559" y="42663"/>
                    <a:pt x="17428" y="41944"/>
                    <a:pt x="17265" y="40636"/>
                  </a:cubicBezTo>
                  <a:cubicBezTo>
                    <a:pt x="17134" y="39328"/>
                    <a:pt x="16415" y="39459"/>
                    <a:pt x="15957" y="39164"/>
                  </a:cubicBezTo>
                  <a:cubicBezTo>
                    <a:pt x="15532" y="38903"/>
                    <a:pt x="15532" y="38314"/>
                    <a:pt x="15107" y="37431"/>
                  </a:cubicBezTo>
                  <a:cubicBezTo>
                    <a:pt x="14682" y="36581"/>
                    <a:pt x="12785" y="30336"/>
                    <a:pt x="12654" y="29453"/>
                  </a:cubicBezTo>
                  <a:cubicBezTo>
                    <a:pt x="11510" y="22587"/>
                    <a:pt x="8763" y="16080"/>
                    <a:pt x="6703" y="9475"/>
                  </a:cubicBezTo>
                  <a:cubicBezTo>
                    <a:pt x="6344" y="8297"/>
                    <a:pt x="6147" y="7120"/>
                    <a:pt x="5886" y="5943"/>
                  </a:cubicBezTo>
                  <a:cubicBezTo>
                    <a:pt x="5722" y="4995"/>
                    <a:pt x="5428" y="4112"/>
                    <a:pt x="4970" y="3262"/>
                  </a:cubicBezTo>
                  <a:cubicBezTo>
                    <a:pt x="4578" y="2706"/>
                    <a:pt x="4153" y="2150"/>
                    <a:pt x="3662" y="1660"/>
                  </a:cubicBezTo>
                  <a:cubicBezTo>
                    <a:pt x="3196" y="1194"/>
                    <a:pt x="2029" y="1"/>
                    <a:pt x="1133" y="1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7"/>
            <p:cNvSpPr/>
            <p:nvPr/>
          </p:nvSpPr>
          <p:spPr>
            <a:xfrm>
              <a:off x="6136050" y="2220675"/>
              <a:ext cx="192125" cy="603375"/>
            </a:xfrm>
            <a:custGeom>
              <a:avLst/>
              <a:gdLst/>
              <a:ahLst/>
              <a:cxnLst/>
              <a:rect l="l" t="t" r="r" b="b"/>
              <a:pathLst>
                <a:path w="7685" h="24135" extrusionOk="0">
                  <a:moveTo>
                    <a:pt x="1" y="1"/>
                  </a:moveTo>
                  <a:lnTo>
                    <a:pt x="3336" y="9581"/>
                  </a:lnTo>
                  <a:cubicBezTo>
                    <a:pt x="3336" y="9581"/>
                    <a:pt x="5363" y="15532"/>
                    <a:pt x="6214" y="17985"/>
                  </a:cubicBezTo>
                  <a:cubicBezTo>
                    <a:pt x="7096" y="20437"/>
                    <a:pt x="7096" y="20470"/>
                    <a:pt x="6802" y="21614"/>
                  </a:cubicBezTo>
                  <a:cubicBezTo>
                    <a:pt x="6508" y="22759"/>
                    <a:pt x="6933" y="23772"/>
                    <a:pt x="7391" y="24066"/>
                  </a:cubicBezTo>
                  <a:cubicBezTo>
                    <a:pt x="7431" y="24107"/>
                    <a:pt x="7496" y="24135"/>
                    <a:pt x="7564" y="24135"/>
                  </a:cubicBezTo>
                  <a:cubicBezTo>
                    <a:pt x="7605" y="24135"/>
                    <a:pt x="7647" y="24124"/>
                    <a:pt x="7685" y="24099"/>
                  </a:cubicBezTo>
                  <a:cubicBezTo>
                    <a:pt x="7554" y="23772"/>
                    <a:pt x="7489" y="23413"/>
                    <a:pt x="7456" y="23053"/>
                  </a:cubicBezTo>
                  <a:cubicBezTo>
                    <a:pt x="7358" y="22039"/>
                    <a:pt x="7620" y="21058"/>
                    <a:pt x="7587" y="20045"/>
                  </a:cubicBezTo>
                  <a:cubicBezTo>
                    <a:pt x="7521" y="19521"/>
                    <a:pt x="7391" y="18966"/>
                    <a:pt x="7194" y="18475"/>
                  </a:cubicBezTo>
                  <a:cubicBezTo>
                    <a:pt x="6998" y="17919"/>
                    <a:pt x="6769" y="17363"/>
                    <a:pt x="6508" y="16840"/>
                  </a:cubicBezTo>
                  <a:cubicBezTo>
                    <a:pt x="6050" y="15794"/>
                    <a:pt x="5625" y="14715"/>
                    <a:pt x="5233" y="13669"/>
                  </a:cubicBezTo>
                  <a:cubicBezTo>
                    <a:pt x="4382" y="11412"/>
                    <a:pt x="3663" y="9123"/>
                    <a:pt x="2846" y="6867"/>
                  </a:cubicBezTo>
                  <a:cubicBezTo>
                    <a:pt x="2126" y="4644"/>
                    <a:pt x="1211" y="2453"/>
                    <a:pt x="164" y="3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7"/>
            <p:cNvSpPr/>
            <p:nvPr/>
          </p:nvSpPr>
          <p:spPr>
            <a:xfrm>
              <a:off x="5554850" y="1734300"/>
              <a:ext cx="685875" cy="1473700"/>
            </a:xfrm>
            <a:custGeom>
              <a:avLst/>
              <a:gdLst/>
              <a:ahLst/>
              <a:cxnLst/>
              <a:rect l="l" t="t" r="r" b="b"/>
              <a:pathLst>
                <a:path w="27435" h="58948" extrusionOk="0">
                  <a:moveTo>
                    <a:pt x="17134" y="0"/>
                  </a:moveTo>
                  <a:cubicBezTo>
                    <a:pt x="17004" y="0"/>
                    <a:pt x="12785" y="1014"/>
                    <a:pt x="11478" y="1145"/>
                  </a:cubicBezTo>
                  <a:cubicBezTo>
                    <a:pt x="10170" y="1308"/>
                    <a:pt x="8142" y="1733"/>
                    <a:pt x="8142" y="1733"/>
                  </a:cubicBezTo>
                  <a:lnTo>
                    <a:pt x="6900" y="1504"/>
                  </a:lnTo>
                  <a:cubicBezTo>
                    <a:pt x="6900" y="1504"/>
                    <a:pt x="4676" y="1831"/>
                    <a:pt x="4153" y="2224"/>
                  </a:cubicBezTo>
                  <a:cubicBezTo>
                    <a:pt x="4153" y="2224"/>
                    <a:pt x="4938" y="3205"/>
                    <a:pt x="4513" y="5101"/>
                  </a:cubicBezTo>
                  <a:cubicBezTo>
                    <a:pt x="4055" y="6965"/>
                    <a:pt x="3205" y="9581"/>
                    <a:pt x="2911" y="10595"/>
                  </a:cubicBezTo>
                  <a:cubicBezTo>
                    <a:pt x="2616" y="11608"/>
                    <a:pt x="3041" y="14943"/>
                    <a:pt x="3499" y="16251"/>
                  </a:cubicBezTo>
                  <a:cubicBezTo>
                    <a:pt x="3924" y="17559"/>
                    <a:pt x="6115" y="24949"/>
                    <a:pt x="4644" y="29886"/>
                  </a:cubicBezTo>
                  <a:cubicBezTo>
                    <a:pt x="3205" y="34824"/>
                    <a:pt x="458" y="40938"/>
                    <a:pt x="458" y="45843"/>
                  </a:cubicBezTo>
                  <a:cubicBezTo>
                    <a:pt x="458" y="50748"/>
                    <a:pt x="0" y="58301"/>
                    <a:pt x="0" y="58301"/>
                  </a:cubicBezTo>
                  <a:lnTo>
                    <a:pt x="0" y="58595"/>
                  </a:lnTo>
                  <a:cubicBezTo>
                    <a:pt x="0" y="58595"/>
                    <a:pt x="6115" y="58301"/>
                    <a:pt x="8567" y="58301"/>
                  </a:cubicBezTo>
                  <a:cubicBezTo>
                    <a:pt x="11052" y="58301"/>
                    <a:pt x="14944" y="58890"/>
                    <a:pt x="16415" y="58890"/>
                  </a:cubicBezTo>
                  <a:cubicBezTo>
                    <a:pt x="17374" y="58890"/>
                    <a:pt x="18202" y="58948"/>
                    <a:pt x="19336" y="58948"/>
                  </a:cubicBezTo>
                  <a:cubicBezTo>
                    <a:pt x="19903" y="58948"/>
                    <a:pt x="20546" y="58933"/>
                    <a:pt x="21320" y="58890"/>
                  </a:cubicBezTo>
                  <a:cubicBezTo>
                    <a:pt x="23641" y="58726"/>
                    <a:pt x="26551" y="58301"/>
                    <a:pt x="26846" y="58301"/>
                  </a:cubicBezTo>
                  <a:lnTo>
                    <a:pt x="27140" y="58301"/>
                  </a:lnTo>
                  <a:cubicBezTo>
                    <a:pt x="27140" y="58301"/>
                    <a:pt x="25832" y="52219"/>
                    <a:pt x="26126" y="49603"/>
                  </a:cubicBezTo>
                  <a:cubicBezTo>
                    <a:pt x="26421" y="46987"/>
                    <a:pt x="27434" y="41036"/>
                    <a:pt x="26715" y="38421"/>
                  </a:cubicBezTo>
                  <a:cubicBezTo>
                    <a:pt x="25963" y="35837"/>
                    <a:pt x="22497" y="31619"/>
                    <a:pt x="21908" y="29429"/>
                  </a:cubicBezTo>
                  <a:cubicBezTo>
                    <a:pt x="21320" y="27271"/>
                    <a:pt x="20895" y="27271"/>
                    <a:pt x="20895" y="24785"/>
                  </a:cubicBezTo>
                  <a:cubicBezTo>
                    <a:pt x="20895" y="22333"/>
                    <a:pt x="21908" y="16676"/>
                    <a:pt x="21777" y="16088"/>
                  </a:cubicBezTo>
                  <a:cubicBezTo>
                    <a:pt x="21614" y="15532"/>
                    <a:pt x="19456" y="11020"/>
                    <a:pt x="19162" y="9842"/>
                  </a:cubicBezTo>
                  <a:cubicBezTo>
                    <a:pt x="18606" y="7521"/>
                    <a:pt x="18442" y="5134"/>
                    <a:pt x="18638" y="2747"/>
                  </a:cubicBezTo>
                  <a:cubicBezTo>
                    <a:pt x="18671" y="2191"/>
                    <a:pt x="18802" y="1668"/>
                    <a:pt x="18998" y="1178"/>
                  </a:cubicBezTo>
                  <a:lnTo>
                    <a:pt x="19292" y="425"/>
                  </a:lnTo>
                  <a:cubicBezTo>
                    <a:pt x="19292" y="425"/>
                    <a:pt x="17265" y="0"/>
                    <a:pt x="17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7"/>
            <p:cNvSpPr/>
            <p:nvPr/>
          </p:nvSpPr>
          <p:spPr>
            <a:xfrm>
              <a:off x="5637400" y="2125050"/>
              <a:ext cx="71975" cy="123450"/>
            </a:xfrm>
            <a:custGeom>
              <a:avLst/>
              <a:gdLst/>
              <a:ahLst/>
              <a:cxnLst/>
              <a:rect l="l" t="t" r="r" b="b"/>
              <a:pathLst>
                <a:path w="2879" h="4938" extrusionOk="0">
                  <a:moveTo>
                    <a:pt x="1" y="0"/>
                  </a:moveTo>
                  <a:cubicBezTo>
                    <a:pt x="66" y="229"/>
                    <a:pt x="132" y="458"/>
                    <a:pt x="197" y="621"/>
                  </a:cubicBezTo>
                  <a:cubicBezTo>
                    <a:pt x="622" y="2027"/>
                    <a:pt x="982" y="3466"/>
                    <a:pt x="1276" y="4937"/>
                  </a:cubicBezTo>
                  <a:cubicBezTo>
                    <a:pt x="1472" y="4807"/>
                    <a:pt x="1669" y="4643"/>
                    <a:pt x="1832" y="4480"/>
                  </a:cubicBezTo>
                  <a:cubicBezTo>
                    <a:pt x="2617" y="3662"/>
                    <a:pt x="2878" y="2518"/>
                    <a:pt x="2551" y="1471"/>
                  </a:cubicBezTo>
                  <a:cubicBezTo>
                    <a:pt x="2192" y="392"/>
                    <a:pt x="108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7"/>
            <p:cNvSpPr/>
            <p:nvPr/>
          </p:nvSpPr>
          <p:spPr>
            <a:xfrm>
              <a:off x="5981550" y="2326050"/>
              <a:ext cx="112025" cy="123200"/>
            </a:xfrm>
            <a:custGeom>
              <a:avLst/>
              <a:gdLst/>
              <a:ahLst/>
              <a:cxnLst/>
              <a:rect l="l" t="t" r="r" b="b"/>
              <a:pathLst>
                <a:path w="4481" h="4928" extrusionOk="0">
                  <a:moveTo>
                    <a:pt x="3363" y="0"/>
                  </a:moveTo>
                  <a:cubicBezTo>
                    <a:pt x="2641" y="0"/>
                    <a:pt x="1921" y="226"/>
                    <a:pt x="1309" y="625"/>
                  </a:cubicBezTo>
                  <a:cubicBezTo>
                    <a:pt x="491" y="1050"/>
                    <a:pt x="1" y="1900"/>
                    <a:pt x="1" y="2816"/>
                  </a:cubicBezTo>
                  <a:cubicBezTo>
                    <a:pt x="34" y="3699"/>
                    <a:pt x="589" y="4483"/>
                    <a:pt x="1440" y="4778"/>
                  </a:cubicBezTo>
                  <a:cubicBezTo>
                    <a:pt x="1826" y="4878"/>
                    <a:pt x="2225" y="4928"/>
                    <a:pt x="2625" y="4928"/>
                  </a:cubicBezTo>
                  <a:cubicBezTo>
                    <a:pt x="3140" y="4928"/>
                    <a:pt x="3657" y="4845"/>
                    <a:pt x="4154" y="4680"/>
                  </a:cubicBezTo>
                  <a:cubicBezTo>
                    <a:pt x="4252" y="4647"/>
                    <a:pt x="4382" y="4614"/>
                    <a:pt x="4481" y="4581"/>
                  </a:cubicBezTo>
                  <a:cubicBezTo>
                    <a:pt x="3990" y="3502"/>
                    <a:pt x="3761" y="2325"/>
                    <a:pt x="3827" y="1148"/>
                  </a:cubicBezTo>
                  <a:cubicBezTo>
                    <a:pt x="3827" y="821"/>
                    <a:pt x="3827" y="429"/>
                    <a:pt x="3859" y="36"/>
                  </a:cubicBezTo>
                  <a:cubicBezTo>
                    <a:pt x="3695" y="12"/>
                    <a:pt x="3529" y="0"/>
                    <a:pt x="3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7"/>
            <p:cNvSpPr/>
            <p:nvPr/>
          </p:nvSpPr>
          <p:spPr>
            <a:xfrm>
              <a:off x="5749400" y="2531300"/>
              <a:ext cx="82600" cy="83425"/>
            </a:xfrm>
            <a:custGeom>
              <a:avLst/>
              <a:gdLst/>
              <a:ahLst/>
              <a:cxnLst/>
              <a:rect l="l" t="t" r="r" b="b"/>
              <a:pathLst>
                <a:path w="3304" h="3337" extrusionOk="0">
                  <a:moveTo>
                    <a:pt x="1374" y="1"/>
                  </a:moveTo>
                  <a:lnTo>
                    <a:pt x="1243" y="34"/>
                  </a:lnTo>
                  <a:lnTo>
                    <a:pt x="1080" y="99"/>
                  </a:lnTo>
                  <a:lnTo>
                    <a:pt x="1014" y="99"/>
                  </a:lnTo>
                  <a:cubicBezTo>
                    <a:pt x="949" y="164"/>
                    <a:pt x="851" y="197"/>
                    <a:pt x="785" y="230"/>
                  </a:cubicBezTo>
                  <a:cubicBezTo>
                    <a:pt x="785" y="230"/>
                    <a:pt x="785" y="230"/>
                    <a:pt x="785" y="230"/>
                  </a:cubicBezTo>
                  <a:lnTo>
                    <a:pt x="785" y="230"/>
                  </a:lnTo>
                  <a:lnTo>
                    <a:pt x="720" y="263"/>
                  </a:lnTo>
                  <a:lnTo>
                    <a:pt x="687" y="230"/>
                  </a:lnTo>
                  <a:cubicBezTo>
                    <a:pt x="655" y="295"/>
                    <a:pt x="622" y="328"/>
                    <a:pt x="589" y="361"/>
                  </a:cubicBezTo>
                  <a:cubicBezTo>
                    <a:pt x="491" y="459"/>
                    <a:pt x="426" y="557"/>
                    <a:pt x="393" y="622"/>
                  </a:cubicBezTo>
                  <a:cubicBezTo>
                    <a:pt x="393" y="655"/>
                    <a:pt x="393" y="655"/>
                    <a:pt x="393" y="688"/>
                  </a:cubicBezTo>
                  <a:lnTo>
                    <a:pt x="393" y="720"/>
                  </a:lnTo>
                  <a:cubicBezTo>
                    <a:pt x="328" y="818"/>
                    <a:pt x="328" y="949"/>
                    <a:pt x="295" y="1047"/>
                  </a:cubicBezTo>
                  <a:cubicBezTo>
                    <a:pt x="262" y="1178"/>
                    <a:pt x="197" y="1276"/>
                    <a:pt x="66" y="1309"/>
                  </a:cubicBezTo>
                  <a:cubicBezTo>
                    <a:pt x="33" y="1374"/>
                    <a:pt x="33" y="1440"/>
                    <a:pt x="1" y="1505"/>
                  </a:cubicBezTo>
                  <a:cubicBezTo>
                    <a:pt x="1" y="1538"/>
                    <a:pt x="1" y="1570"/>
                    <a:pt x="1" y="1570"/>
                  </a:cubicBezTo>
                  <a:lnTo>
                    <a:pt x="1" y="1636"/>
                  </a:lnTo>
                  <a:lnTo>
                    <a:pt x="1" y="1799"/>
                  </a:lnTo>
                  <a:lnTo>
                    <a:pt x="1" y="1996"/>
                  </a:lnTo>
                  <a:lnTo>
                    <a:pt x="1" y="2094"/>
                  </a:lnTo>
                  <a:cubicBezTo>
                    <a:pt x="1" y="2094"/>
                    <a:pt x="33" y="2192"/>
                    <a:pt x="66" y="2224"/>
                  </a:cubicBezTo>
                  <a:lnTo>
                    <a:pt x="99" y="2323"/>
                  </a:lnTo>
                  <a:cubicBezTo>
                    <a:pt x="131" y="2421"/>
                    <a:pt x="197" y="2519"/>
                    <a:pt x="262" y="2617"/>
                  </a:cubicBezTo>
                  <a:lnTo>
                    <a:pt x="295" y="2682"/>
                  </a:lnTo>
                  <a:lnTo>
                    <a:pt x="328" y="2715"/>
                  </a:lnTo>
                  <a:lnTo>
                    <a:pt x="426" y="2846"/>
                  </a:lnTo>
                  <a:lnTo>
                    <a:pt x="556" y="2944"/>
                  </a:lnTo>
                  <a:lnTo>
                    <a:pt x="622" y="3009"/>
                  </a:lnTo>
                  <a:cubicBezTo>
                    <a:pt x="687" y="3042"/>
                    <a:pt x="785" y="3107"/>
                    <a:pt x="851" y="3140"/>
                  </a:cubicBezTo>
                  <a:lnTo>
                    <a:pt x="1014" y="3238"/>
                  </a:lnTo>
                  <a:lnTo>
                    <a:pt x="1080" y="3238"/>
                  </a:lnTo>
                  <a:cubicBezTo>
                    <a:pt x="1178" y="3271"/>
                    <a:pt x="1276" y="3303"/>
                    <a:pt x="1374" y="3336"/>
                  </a:cubicBezTo>
                  <a:lnTo>
                    <a:pt x="1962" y="3336"/>
                  </a:lnTo>
                  <a:lnTo>
                    <a:pt x="2126" y="3303"/>
                  </a:lnTo>
                  <a:lnTo>
                    <a:pt x="2257" y="3271"/>
                  </a:lnTo>
                  <a:lnTo>
                    <a:pt x="2322" y="3238"/>
                  </a:lnTo>
                  <a:cubicBezTo>
                    <a:pt x="2420" y="3205"/>
                    <a:pt x="2518" y="3140"/>
                    <a:pt x="2584" y="3075"/>
                  </a:cubicBezTo>
                  <a:lnTo>
                    <a:pt x="2649" y="3042"/>
                  </a:lnTo>
                  <a:cubicBezTo>
                    <a:pt x="2682" y="3009"/>
                    <a:pt x="2747" y="2977"/>
                    <a:pt x="2780" y="2911"/>
                  </a:cubicBezTo>
                  <a:lnTo>
                    <a:pt x="2845" y="2846"/>
                  </a:lnTo>
                  <a:lnTo>
                    <a:pt x="2878" y="2780"/>
                  </a:lnTo>
                  <a:lnTo>
                    <a:pt x="2943" y="2682"/>
                  </a:lnTo>
                  <a:cubicBezTo>
                    <a:pt x="3009" y="2584"/>
                    <a:pt x="3074" y="2453"/>
                    <a:pt x="3140" y="2355"/>
                  </a:cubicBezTo>
                  <a:lnTo>
                    <a:pt x="3172" y="2290"/>
                  </a:lnTo>
                  <a:lnTo>
                    <a:pt x="3205" y="2192"/>
                  </a:lnTo>
                  <a:cubicBezTo>
                    <a:pt x="3205" y="2126"/>
                    <a:pt x="3238" y="2061"/>
                    <a:pt x="3238" y="1996"/>
                  </a:cubicBezTo>
                  <a:cubicBezTo>
                    <a:pt x="3270" y="1930"/>
                    <a:pt x="3270" y="1865"/>
                    <a:pt x="3303" y="1799"/>
                  </a:cubicBezTo>
                  <a:lnTo>
                    <a:pt x="3303" y="1734"/>
                  </a:lnTo>
                  <a:cubicBezTo>
                    <a:pt x="3303" y="1734"/>
                    <a:pt x="3303" y="1701"/>
                    <a:pt x="3303" y="1701"/>
                  </a:cubicBezTo>
                  <a:cubicBezTo>
                    <a:pt x="3303" y="1570"/>
                    <a:pt x="3303" y="1440"/>
                    <a:pt x="3303" y="1309"/>
                  </a:cubicBezTo>
                  <a:lnTo>
                    <a:pt x="3303" y="1276"/>
                  </a:lnTo>
                  <a:cubicBezTo>
                    <a:pt x="3303" y="1276"/>
                    <a:pt x="3303" y="1276"/>
                    <a:pt x="3303" y="1244"/>
                  </a:cubicBezTo>
                  <a:cubicBezTo>
                    <a:pt x="3303" y="1211"/>
                    <a:pt x="3270" y="1145"/>
                    <a:pt x="3270" y="1113"/>
                  </a:cubicBezTo>
                  <a:cubicBezTo>
                    <a:pt x="3238" y="1047"/>
                    <a:pt x="3238" y="982"/>
                    <a:pt x="3205" y="949"/>
                  </a:cubicBezTo>
                  <a:lnTo>
                    <a:pt x="3172" y="851"/>
                  </a:lnTo>
                  <a:cubicBezTo>
                    <a:pt x="3140" y="786"/>
                    <a:pt x="3074" y="688"/>
                    <a:pt x="3009" y="590"/>
                  </a:cubicBezTo>
                  <a:lnTo>
                    <a:pt x="2976" y="524"/>
                  </a:lnTo>
                  <a:lnTo>
                    <a:pt x="2878" y="426"/>
                  </a:lnTo>
                  <a:lnTo>
                    <a:pt x="2747" y="328"/>
                  </a:lnTo>
                  <a:lnTo>
                    <a:pt x="2715" y="328"/>
                  </a:lnTo>
                  <a:cubicBezTo>
                    <a:pt x="2616" y="263"/>
                    <a:pt x="2518" y="230"/>
                    <a:pt x="2420" y="164"/>
                  </a:cubicBezTo>
                  <a:lnTo>
                    <a:pt x="2289" y="99"/>
                  </a:lnTo>
                  <a:lnTo>
                    <a:pt x="2257" y="99"/>
                  </a:lnTo>
                  <a:cubicBezTo>
                    <a:pt x="2159" y="66"/>
                    <a:pt x="2028" y="34"/>
                    <a:pt x="1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7"/>
            <p:cNvSpPr/>
            <p:nvPr/>
          </p:nvSpPr>
          <p:spPr>
            <a:xfrm>
              <a:off x="5941500" y="2848475"/>
              <a:ext cx="59700" cy="72775"/>
            </a:xfrm>
            <a:custGeom>
              <a:avLst/>
              <a:gdLst/>
              <a:ahLst/>
              <a:cxnLst/>
              <a:rect l="l" t="t" r="r" b="b"/>
              <a:pathLst>
                <a:path w="2388" h="2911" extrusionOk="0">
                  <a:moveTo>
                    <a:pt x="1755" y="2737"/>
                  </a:moveTo>
                  <a:lnTo>
                    <a:pt x="1734" y="2780"/>
                  </a:lnTo>
                  <a:cubicBezTo>
                    <a:pt x="1754" y="2750"/>
                    <a:pt x="1758" y="2739"/>
                    <a:pt x="1755" y="2737"/>
                  </a:cubicBezTo>
                  <a:close/>
                  <a:moveTo>
                    <a:pt x="753" y="1"/>
                  </a:moveTo>
                  <a:lnTo>
                    <a:pt x="687" y="34"/>
                  </a:lnTo>
                  <a:cubicBezTo>
                    <a:pt x="687" y="34"/>
                    <a:pt x="622" y="66"/>
                    <a:pt x="622" y="66"/>
                  </a:cubicBezTo>
                  <a:lnTo>
                    <a:pt x="557" y="99"/>
                  </a:lnTo>
                  <a:cubicBezTo>
                    <a:pt x="524" y="132"/>
                    <a:pt x="458" y="197"/>
                    <a:pt x="426" y="230"/>
                  </a:cubicBezTo>
                  <a:lnTo>
                    <a:pt x="426" y="262"/>
                  </a:lnTo>
                  <a:cubicBezTo>
                    <a:pt x="393" y="295"/>
                    <a:pt x="393" y="328"/>
                    <a:pt x="360" y="361"/>
                  </a:cubicBezTo>
                  <a:cubicBezTo>
                    <a:pt x="360" y="361"/>
                    <a:pt x="328" y="393"/>
                    <a:pt x="328" y="393"/>
                  </a:cubicBezTo>
                  <a:lnTo>
                    <a:pt x="295" y="491"/>
                  </a:lnTo>
                  <a:cubicBezTo>
                    <a:pt x="295" y="557"/>
                    <a:pt x="262" y="589"/>
                    <a:pt x="262" y="655"/>
                  </a:cubicBezTo>
                  <a:cubicBezTo>
                    <a:pt x="262" y="655"/>
                    <a:pt x="262" y="687"/>
                    <a:pt x="262" y="720"/>
                  </a:cubicBezTo>
                  <a:lnTo>
                    <a:pt x="262" y="753"/>
                  </a:lnTo>
                  <a:lnTo>
                    <a:pt x="262" y="851"/>
                  </a:lnTo>
                  <a:lnTo>
                    <a:pt x="262" y="1014"/>
                  </a:lnTo>
                  <a:cubicBezTo>
                    <a:pt x="262" y="1178"/>
                    <a:pt x="164" y="1341"/>
                    <a:pt x="1" y="1407"/>
                  </a:cubicBezTo>
                  <a:lnTo>
                    <a:pt x="1" y="1538"/>
                  </a:lnTo>
                  <a:cubicBezTo>
                    <a:pt x="1" y="1538"/>
                    <a:pt x="1" y="1570"/>
                    <a:pt x="1" y="1603"/>
                  </a:cubicBezTo>
                  <a:lnTo>
                    <a:pt x="1" y="1636"/>
                  </a:lnTo>
                  <a:cubicBezTo>
                    <a:pt x="33" y="1767"/>
                    <a:pt x="66" y="1865"/>
                    <a:pt x="99" y="1963"/>
                  </a:cubicBezTo>
                  <a:cubicBezTo>
                    <a:pt x="99" y="1985"/>
                    <a:pt x="129" y="2052"/>
                    <a:pt x="128" y="2052"/>
                  </a:cubicBezTo>
                  <a:cubicBezTo>
                    <a:pt x="127" y="2052"/>
                    <a:pt x="120" y="2038"/>
                    <a:pt x="101" y="2000"/>
                  </a:cubicBezTo>
                  <a:lnTo>
                    <a:pt x="101" y="2000"/>
                  </a:lnTo>
                  <a:lnTo>
                    <a:pt x="131" y="2061"/>
                  </a:lnTo>
                  <a:cubicBezTo>
                    <a:pt x="131" y="2126"/>
                    <a:pt x="164" y="2159"/>
                    <a:pt x="197" y="2224"/>
                  </a:cubicBezTo>
                  <a:cubicBezTo>
                    <a:pt x="230" y="2290"/>
                    <a:pt x="262" y="2322"/>
                    <a:pt x="295" y="2355"/>
                  </a:cubicBezTo>
                  <a:lnTo>
                    <a:pt x="328" y="2420"/>
                  </a:lnTo>
                  <a:cubicBezTo>
                    <a:pt x="426" y="2519"/>
                    <a:pt x="491" y="2584"/>
                    <a:pt x="589" y="2682"/>
                  </a:cubicBezTo>
                  <a:lnTo>
                    <a:pt x="622" y="2715"/>
                  </a:lnTo>
                  <a:lnTo>
                    <a:pt x="753" y="2780"/>
                  </a:lnTo>
                  <a:lnTo>
                    <a:pt x="851" y="2846"/>
                  </a:lnTo>
                  <a:lnTo>
                    <a:pt x="884" y="2846"/>
                  </a:lnTo>
                  <a:lnTo>
                    <a:pt x="1047" y="2911"/>
                  </a:lnTo>
                  <a:lnTo>
                    <a:pt x="1407" y="2911"/>
                  </a:lnTo>
                  <a:lnTo>
                    <a:pt x="1505" y="2878"/>
                  </a:lnTo>
                  <a:lnTo>
                    <a:pt x="1570" y="2846"/>
                  </a:lnTo>
                  <a:lnTo>
                    <a:pt x="1701" y="2780"/>
                  </a:lnTo>
                  <a:cubicBezTo>
                    <a:pt x="1701" y="2780"/>
                    <a:pt x="1745" y="2737"/>
                    <a:pt x="1754" y="2737"/>
                  </a:cubicBezTo>
                  <a:lnTo>
                    <a:pt x="1754" y="2737"/>
                  </a:lnTo>
                  <a:cubicBezTo>
                    <a:pt x="1755" y="2737"/>
                    <a:pt x="1755" y="2737"/>
                    <a:pt x="1755" y="2737"/>
                  </a:cubicBezTo>
                  <a:lnTo>
                    <a:pt x="1755" y="2737"/>
                  </a:lnTo>
                  <a:lnTo>
                    <a:pt x="1766" y="2715"/>
                  </a:lnTo>
                  <a:lnTo>
                    <a:pt x="1897" y="2617"/>
                  </a:lnTo>
                  <a:lnTo>
                    <a:pt x="1995" y="2519"/>
                  </a:lnTo>
                  <a:lnTo>
                    <a:pt x="2028" y="2453"/>
                  </a:lnTo>
                  <a:lnTo>
                    <a:pt x="2061" y="2355"/>
                  </a:lnTo>
                  <a:cubicBezTo>
                    <a:pt x="2126" y="2257"/>
                    <a:pt x="2191" y="2159"/>
                    <a:pt x="2257" y="2061"/>
                  </a:cubicBezTo>
                  <a:lnTo>
                    <a:pt x="2290" y="1995"/>
                  </a:lnTo>
                  <a:lnTo>
                    <a:pt x="2322" y="1865"/>
                  </a:lnTo>
                  <a:lnTo>
                    <a:pt x="2355" y="1701"/>
                  </a:lnTo>
                  <a:cubicBezTo>
                    <a:pt x="2355" y="1701"/>
                    <a:pt x="2355" y="1668"/>
                    <a:pt x="2355" y="1636"/>
                  </a:cubicBezTo>
                  <a:cubicBezTo>
                    <a:pt x="2388" y="1538"/>
                    <a:pt x="2388" y="1440"/>
                    <a:pt x="2355" y="1341"/>
                  </a:cubicBezTo>
                  <a:lnTo>
                    <a:pt x="2355" y="1178"/>
                  </a:lnTo>
                  <a:cubicBezTo>
                    <a:pt x="2355" y="1113"/>
                    <a:pt x="2322" y="1014"/>
                    <a:pt x="2290" y="949"/>
                  </a:cubicBezTo>
                  <a:lnTo>
                    <a:pt x="2290" y="884"/>
                  </a:lnTo>
                  <a:cubicBezTo>
                    <a:pt x="2290" y="884"/>
                    <a:pt x="2257" y="851"/>
                    <a:pt x="2224" y="818"/>
                  </a:cubicBezTo>
                  <a:cubicBezTo>
                    <a:pt x="2224" y="786"/>
                    <a:pt x="2159" y="687"/>
                    <a:pt x="2126" y="622"/>
                  </a:cubicBezTo>
                  <a:lnTo>
                    <a:pt x="2126" y="589"/>
                  </a:lnTo>
                  <a:cubicBezTo>
                    <a:pt x="2093" y="557"/>
                    <a:pt x="2061" y="524"/>
                    <a:pt x="2028" y="491"/>
                  </a:cubicBezTo>
                  <a:cubicBezTo>
                    <a:pt x="1995" y="459"/>
                    <a:pt x="1930" y="393"/>
                    <a:pt x="1864" y="328"/>
                  </a:cubicBezTo>
                  <a:lnTo>
                    <a:pt x="1832" y="295"/>
                  </a:lnTo>
                  <a:lnTo>
                    <a:pt x="1734" y="230"/>
                  </a:lnTo>
                  <a:cubicBezTo>
                    <a:pt x="1668" y="197"/>
                    <a:pt x="1603" y="164"/>
                    <a:pt x="1538" y="132"/>
                  </a:cubicBezTo>
                  <a:cubicBezTo>
                    <a:pt x="1505" y="99"/>
                    <a:pt x="1472" y="99"/>
                    <a:pt x="1439" y="66"/>
                  </a:cubicBezTo>
                  <a:lnTo>
                    <a:pt x="1407" y="66"/>
                  </a:lnTo>
                  <a:cubicBezTo>
                    <a:pt x="1341" y="34"/>
                    <a:pt x="1276" y="34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7"/>
            <p:cNvSpPr/>
            <p:nvPr/>
          </p:nvSpPr>
          <p:spPr>
            <a:xfrm>
              <a:off x="5694625" y="3118150"/>
              <a:ext cx="179050" cy="81050"/>
            </a:xfrm>
            <a:custGeom>
              <a:avLst/>
              <a:gdLst/>
              <a:ahLst/>
              <a:cxnLst/>
              <a:rect l="l" t="t" r="r" b="b"/>
              <a:pathLst>
                <a:path w="7162" h="3242" extrusionOk="0">
                  <a:moveTo>
                    <a:pt x="3081" y="1"/>
                  </a:moveTo>
                  <a:cubicBezTo>
                    <a:pt x="3024" y="1"/>
                    <a:pt x="2968" y="2"/>
                    <a:pt x="2911" y="4"/>
                  </a:cubicBezTo>
                  <a:cubicBezTo>
                    <a:pt x="1276" y="168"/>
                    <a:pt x="361" y="1541"/>
                    <a:pt x="1" y="3045"/>
                  </a:cubicBezTo>
                  <a:cubicBezTo>
                    <a:pt x="1145" y="2980"/>
                    <a:pt x="2224" y="2980"/>
                    <a:pt x="2976" y="2980"/>
                  </a:cubicBezTo>
                  <a:cubicBezTo>
                    <a:pt x="4219" y="2980"/>
                    <a:pt x="5723" y="3111"/>
                    <a:pt x="7162" y="3241"/>
                  </a:cubicBezTo>
                  <a:cubicBezTo>
                    <a:pt x="7096" y="2914"/>
                    <a:pt x="6966" y="2555"/>
                    <a:pt x="6802" y="2260"/>
                  </a:cubicBezTo>
                  <a:cubicBezTo>
                    <a:pt x="6076" y="872"/>
                    <a:pt x="4649" y="1"/>
                    <a:pt x="3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7"/>
            <p:cNvSpPr/>
            <p:nvPr/>
          </p:nvSpPr>
          <p:spPr>
            <a:xfrm>
              <a:off x="6147500" y="3078175"/>
              <a:ext cx="85850" cy="119375"/>
            </a:xfrm>
            <a:custGeom>
              <a:avLst/>
              <a:gdLst/>
              <a:ahLst/>
              <a:cxnLst/>
              <a:rect l="l" t="t" r="r" b="b"/>
              <a:pathLst>
                <a:path w="3434" h="4775" extrusionOk="0">
                  <a:moveTo>
                    <a:pt x="2649" y="1"/>
                  </a:moveTo>
                  <a:cubicBezTo>
                    <a:pt x="1930" y="1"/>
                    <a:pt x="1243" y="295"/>
                    <a:pt x="753" y="851"/>
                  </a:cubicBezTo>
                  <a:cubicBezTo>
                    <a:pt x="262" y="1407"/>
                    <a:pt x="1" y="2126"/>
                    <a:pt x="66" y="2878"/>
                  </a:cubicBezTo>
                  <a:cubicBezTo>
                    <a:pt x="131" y="3565"/>
                    <a:pt x="524" y="4186"/>
                    <a:pt x="1112" y="4546"/>
                  </a:cubicBezTo>
                  <a:cubicBezTo>
                    <a:pt x="1210" y="4644"/>
                    <a:pt x="1309" y="4710"/>
                    <a:pt x="1407" y="4775"/>
                  </a:cubicBezTo>
                  <a:cubicBezTo>
                    <a:pt x="2322" y="4644"/>
                    <a:pt x="3009" y="4579"/>
                    <a:pt x="3140" y="4579"/>
                  </a:cubicBezTo>
                  <a:lnTo>
                    <a:pt x="3434" y="4579"/>
                  </a:lnTo>
                  <a:cubicBezTo>
                    <a:pt x="3434" y="4579"/>
                    <a:pt x="2943" y="2323"/>
                    <a:pt x="2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7"/>
            <p:cNvSpPr/>
            <p:nvPr/>
          </p:nvSpPr>
          <p:spPr>
            <a:xfrm>
              <a:off x="5658675" y="1775975"/>
              <a:ext cx="56425" cy="111200"/>
            </a:xfrm>
            <a:custGeom>
              <a:avLst/>
              <a:gdLst/>
              <a:ahLst/>
              <a:cxnLst/>
              <a:rect l="l" t="t" r="r" b="b"/>
              <a:pathLst>
                <a:path w="2257" h="4448" extrusionOk="0">
                  <a:moveTo>
                    <a:pt x="1831" y="1"/>
                  </a:moveTo>
                  <a:cubicBezTo>
                    <a:pt x="1177" y="99"/>
                    <a:pt x="589" y="295"/>
                    <a:pt x="0" y="557"/>
                  </a:cubicBezTo>
                  <a:cubicBezTo>
                    <a:pt x="0" y="557"/>
                    <a:pt x="785" y="1538"/>
                    <a:pt x="360" y="3402"/>
                  </a:cubicBezTo>
                  <a:cubicBezTo>
                    <a:pt x="294" y="3729"/>
                    <a:pt x="196" y="4088"/>
                    <a:pt x="98" y="4448"/>
                  </a:cubicBezTo>
                  <a:cubicBezTo>
                    <a:pt x="687" y="4154"/>
                    <a:pt x="1177" y="3729"/>
                    <a:pt x="1537" y="3173"/>
                  </a:cubicBezTo>
                  <a:cubicBezTo>
                    <a:pt x="2158" y="2224"/>
                    <a:pt x="2256" y="1047"/>
                    <a:pt x="1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7"/>
            <p:cNvSpPr/>
            <p:nvPr/>
          </p:nvSpPr>
          <p:spPr>
            <a:xfrm>
              <a:off x="5977475" y="1820950"/>
              <a:ext cx="45800" cy="102200"/>
            </a:xfrm>
            <a:custGeom>
              <a:avLst/>
              <a:gdLst/>
              <a:ahLst/>
              <a:cxnLst/>
              <a:rect l="l" t="t" r="r" b="b"/>
              <a:pathLst>
                <a:path w="1832" h="4088" extrusionOk="0">
                  <a:moveTo>
                    <a:pt x="1668" y="0"/>
                  </a:moveTo>
                  <a:cubicBezTo>
                    <a:pt x="1308" y="33"/>
                    <a:pt x="949" y="164"/>
                    <a:pt x="654" y="360"/>
                  </a:cubicBezTo>
                  <a:lnTo>
                    <a:pt x="622" y="393"/>
                  </a:lnTo>
                  <a:lnTo>
                    <a:pt x="556" y="458"/>
                  </a:lnTo>
                  <a:lnTo>
                    <a:pt x="425" y="556"/>
                  </a:lnTo>
                  <a:lnTo>
                    <a:pt x="360" y="654"/>
                  </a:lnTo>
                  <a:cubicBezTo>
                    <a:pt x="327" y="687"/>
                    <a:pt x="295" y="720"/>
                    <a:pt x="262" y="785"/>
                  </a:cubicBezTo>
                  <a:cubicBezTo>
                    <a:pt x="229" y="818"/>
                    <a:pt x="197" y="916"/>
                    <a:pt x="164" y="981"/>
                  </a:cubicBezTo>
                  <a:cubicBezTo>
                    <a:pt x="164" y="981"/>
                    <a:pt x="164" y="1014"/>
                    <a:pt x="164" y="1047"/>
                  </a:cubicBezTo>
                  <a:cubicBezTo>
                    <a:pt x="99" y="1145"/>
                    <a:pt x="66" y="1243"/>
                    <a:pt x="66" y="1374"/>
                  </a:cubicBezTo>
                  <a:cubicBezTo>
                    <a:pt x="33" y="1472"/>
                    <a:pt x="33" y="1570"/>
                    <a:pt x="33" y="1668"/>
                  </a:cubicBezTo>
                  <a:cubicBezTo>
                    <a:pt x="0" y="1799"/>
                    <a:pt x="0" y="1897"/>
                    <a:pt x="33" y="2028"/>
                  </a:cubicBezTo>
                  <a:lnTo>
                    <a:pt x="33" y="2093"/>
                  </a:lnTo>
                  <a:cubicBezTo>
                    <a:pt x="33" y="2126"/>
                    <a:pt x="33" y="2158"/>
                    <a:pt x="33" y="2191"/>
                  </a:cubicBezTo>
                  <a:cubicBezTo>
                    <a:pt x="33" y="2257"/>
                    <a:pt x="33" y="2322"/>
                    <a:pt x="66" y="2387"/>
                  </a:cubicBezTo>
                  <a:cubicBezTo>
                    <a:pt x="99" y="2485"/>
                    <a:pt x="131" y="2616"/>
                    <a:pt x="164" y="2714"/>
                  </a:cubicBezTo>
                  <a:cubicBezTo>
                    <a:pt x="164" y="2704"/>
                    <a:pt x="166" y="2699"/>
                    <a:pt x="169" y="2699"/>
                  </a:cubicBezTo>
                  <a:cubicBezTo>
                    <a:pt x="184" y="2699"/>
                    <a:pt x="229" y="2818"/>
                    <a:pt x="229" y="2845"/>
                  </a:cubicBezTo>
                  <a:cubicBezTo>
                    <a:pt x="262" y="2878"/>
                    <a:pt x="327" y="2976"/>
                    <a:pt x="360" y="3041"/>
                  </a:cubicBezTo>
                  <a:lnTo>
                    <a:pt x="458" y="3172"/>
                  </a:lnTo>
                  <a:lnTo>
                    <a:pt x="491" y="3237"/>
                  </a:lnTo>
                  <a:lnTo>
                    <a:pt x="556" y="3303"/>
                  </a:lnTo>
                  <a:cubicBezTo>
                    <a:pt x="622" y="3401"/>
                    <a:pt x="720" y="3499"/>
                    <a:pt x="818" y="3597"/>
                  </a:cubicBezTo>
                  <a:cubicBezTo>
                    <a:pt x="916" y="3663"/>
                    <a:pt x="981" y="3728"/>
                    <a:pt x="1079" y="3793"/>
                  </a:cubicBezTo>
                  <a:cubicBezTo>
                    <a:pt x="1308" y="3924"/>
                    <a:pt x="1570" y="4022"/>
                    <a:pt x="1832" y="4088"/>
                  </a:cubicBezTo>
                  <a:cubicBezTo>
                    <a:pt x="1668" y="2714"/>
                    <a:pt x="1603" y="1374"/>
                    <a:pt x="1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7"/>
            <p:cNvSpPr/>
            <p:nvPr/>
          </p:nvSpPr>
          <p:spPr>
            <a:xfrm>
              <a:off x="5999550" y="2793725"/>
              <a:ext cx="1195150" cy="1410925"/>
            </a:xfrm>
            <a:custGeom>
              <a:avLst/>
              <a:gdLst/>
              <a:ahLst/>
              <a:cxnLst/>
              <a:rect l="l" t="t" r="r" b="b"/>
              <a:pathLst>
                <a:path w="47806" h="56437" extrusionOk="0">
                  <a:moveTo>
                    <a:pt x="13930" y="0"/>
                  </a:moveTo>
                  <a:cubicBezTo>
                    <a:pt x="13635" y="33"/>
                    <a:pt x="13374" y="98"/>
                    <a:pt x="13112" y="196"/>
                  </a:cubicBezTo>
                  <a:cubicBezTo>
                    <a:pt x="11837" y="491"/>
                    <a:pt x="10595" y="850"/>
                    <a:pt x="9319" y="1243"/>
                  </a:cubicBezTo>
                  <a:lnTo>
                    <a:pt x="8567" y="1471"/>
                  </a:lnTo>
                  <a:cubicBezTo>
                    <a:pt x="0" y="4153"/>
                    <a:pt x="16513" y="7749"/>
                    <a:pt x="12818" y="22071"/>
                  </a:cubicBezTo>
                  <a:cubicBezTo>
                    <a:pt x="9156" y="36426"/>
                    <a:pt x="13766" y="45777"/>
                    <a:pt x="18050" y="50551"/>
                  </a:cubicBezTo>
                  <a:cubicBezTo>
                    <a:pt x="22300" y="55292"/>
                    <a:pt x="27630" y="56437"/>
                    <a:pt x="32960" y="56437"/>
                  </a:cubicBezTo>
                  <a:cubicBezTo>
                    <a:pt x="38290" y="56437"/>
                    <a:pt x="47805" y="51925"/>
                    <a:pt x="39631" y="44012"/>
                  </a:cubicBezTo>
                  <a:cubicBezTo>
                    <a:pt x="31456" y="36131"/>
                    <a:pt x="43064" y="31554"/>
                    <a:pt x="36917" y="24197"/>
                  </a:cubicBezTo>
                  <a:cubicBezTo>
                    <a:pt x="30737" y="16872"/>
                    <a:pt x="23249" y="15139"/>
                    <a:pt x="23085" y="8763"/>
                  </a:cubicBezTo>
                  <a:cubicBezTo>
                    <a:pt x="22987" y="6147"/>
                    <a:pt x="22039" y="3531"/>
                    <a:pt x="19914" y="1897"/>
                  </a:cubicBezTo>
                  <a:cubicBezTo>
                    <a:pt x="19161" y="1308"/>
                    <a:pt x="18279" y="883"/>
                    <a:pt x="17363" y="621"/>
                  </a:cubicBezTo>
                  <a:lnTo>
                    <a:pt x="17330" y="621"/>
                  </a:lnTo>
                  <a:cubicBezTo>
                    <a:pt x="17232" y="1014"/>
                    <a:pt x="17101" y="1373"/>
                    <a:pt x="16905" y="1700"/>
                  </a:cubicBezTo>
                  <a:cubicBezTo>
                    <a:pt x="16742" y="2256"/>
                    <a:pt x="16382" y="2714"/>
                    <a:pt x="15957" y="3041"/>
                  </a:cubicBezTo>
                  <a:cubicBezTo>
                    <a:pt x="15761" y="3161"/>
                    <a:pt x="15459" y="3230"/>
                    <a:pt x="15163" y="3230"/>
                  </a:cubicBezTo>
                  <a:cubicBezTo>
                    <a:pt x="14569" y="3230"/>
                    <a:pt x="13995" y="2954"/>
                    <a:pt x="14322" y="2256"/>
                  </a:cubicBezTo>
                  <a:cubicBezTo>
                    <a:pt x="14453" y="1929"/>
                    <a:pt x="14813" y="1733"/>
                    <a:pt x="15009" y="1406"/>
                  </a:cubicBezTo>
                  <a:cubicBezTo>
                    <a:pt x="15107" y="1177"/>
                    <a:pt x="15107" y="916"/>
                    <a:pt x="15009" y="719"/>
                  </a:cubicBezTo>
                  <a:cubicBezTo>
                    <a:pt x="14976" y="621"/>
                    <a:pt x="14943" y="523"/>
                    <a:pt x="14878" y="425"/>
                  </a:cubicBezTo>
                  <a:cubicBezTo>
                    <a:pt x="14714" y="262"/>
                    <a:pt x="14518" y="131"/>
                    <a:pt x="14289" y="98"/>
                  </a:cubicBezTo>
                  <a:cubicBezTo>
                    <a:pt x="14191" y="33"/>
                    <a:pt x="14061" y="0"/>
                    <a:pt x="13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7"/>
            <p:cNvSpPr/>
            <p:nvPr/>
          </p:nvSpPr>
          <p:spPr>
            <a:xfrm>
              <a:off x="6332250" y="2793725"/>
              <a:ext cx="37625" cy="9000"/>
            </a:xfrm>
            <a:custGeom>
              <a:avLst/>
              <a:gdLst/>
              <a:ahLst/>
              <a:cxnLst/>
              <a:rect l="l" t="t" r="r" b="b"/>
              <a:pathLst>
                <a:path w="1505" h="360" extrusionOk="0">
                  <a:moveTo>
                    <a:pt x="622" y="0"/>
                  </a:moveTo>
                  <a:cubicBezTo>
                    <a:pt x="393" y="0"/>
                    <a:pt x="197" y="33"/>
                    <a:pt x="0" y="131"/>
                  </a:cubicBezTo>
                  <a:cubicBezTo>
                    <a:pt x="524" y="164"/>
                    <a:pt x="1014" y="229"/>
                    <a:pt x="1505" y="360"/>
                  </a:cubicBezTo>
                  <a:cubicBezTo>
                    <a:pt x="1374" y="229"/>
                    <a:pt x="1178" y="131"/>
                    <a:pt x="981" y="65"/>
                  </a:cubicBezTo>
                  <a:cubicBezTo>
                    <a:pt x="851" y="33"/>
                    <a:pt x="753" y="0"/>
                    <a:pt x="622" y="0"/>
                  </a:cubicBezTo>
                  <a:close/>
                </a:path>
              </a:pathLst>
            </a:custGeom>
            <a:solidFill>
              <a:srgbClr val="00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7"/>
            <p:cNvSpPr/>
            <p:nvPr/>
          </p:nvSpPr>
          <p:spPr>
            <a:xfrm>
              <a:off x="6061675" y="2103775"/>
              <a:ext cx="22100" cy="31100"/>
            </a:xfrm>
            <a:custGeom>
              <a:avLst/>
              <a:gdLst/>
              <a:ahLst/>
              <a:cxnLst/>
              <a:rect l="l" t="t" r="r" b="b"/>
              <a:pathLst>
                <a:path w="884" h="1244" extrusionOk="0">
                  <a:moveTo>
                    <a:pt x="0" y="1"/>
                  </a:moveTo>
                  <a:lnTo>
                    <a:pt x="0" y="1"/>
                  </a:lnTo>
                  <a:cubicBezTo>
                    <a:pt x="360" y="720"/>
                    <a:pt x="622" y="1178"/>
                    <a:pt x="622" y="1178"/>
                  </a:cubicBezTo>
                  <a:lnTo>
                    <a:pt x="883" y="1243"/>
                  </a:lnTo>
                  <a:cubicBezTo>
                    <a:pt x="622" y="818"/>
                    <a:pt x="295" y="393"/>
                    <a:pt x="0" y="1"/>
                  </a:cubicBez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7"/>
            <p:cNvSpPr/>
            <p:nvPr/>
          </p:nvSpPr>
          <p:spPr>
            <a:xfrm>
              <a:off x="5523775" y="1530750"/>
              <a:ext cx="84225" cy="233000"/>
            </a:xfrm>
            <a:custGeom>
              <a:avLst/>
              <a:gdLst/>
              <a:ahLst/>
              <a:cxnLst/>
              <a:rect l="l" t="t" r="r" b="b"/>
              <a:pathLst>
                <a:path w="3369" h="9320" extrusionOk="0">
                  <a:moveTo>
                    <a:pt x="818" y="1"/>
                  </a:moveTo>
                  <a:lnTo>
                    <a:pt x="818" y="1"/>
                  </a:lnTo>
                  <a:cubicBezTo>
                    <a:pt x="655" y="1014"/>
                    <a:pt x="230" y="1864"/>
                    <a:pt x="164" y="2714"/>
                  </a:cubicBezTo>
                  <a:cubicBezTo>
                    <a:pt x="1" y="4153"/>
                    <a:pt x="1309" y="5461"/>
                    <a:pt x="2322" y="6180"/>
                  </a:cubicBezTo>
                  <a:cubicBezTo>
                    <a:pt x="3107" y="6736"/>
                    <a:pt x="2878" y="8273"/>
                    <a:pt x="2519" y="9320"/>
                  </a:cubicBezTo>
                  <a:cubicBezTo>
                    <a:pt x="2617" y="9156"/>
                    <a:pt x="2748" y="8993"/>
                    <a:pt x="2846" y="8829"/>
                  </a:cubicBezTo>
                  <a:cubicBezTo>
                    <a:pt x="3238" y="8240"/>
                    <a:pt x="3369" y="7521"/>
                    <a:pt x="3271" y="6834"/>
                  </a:cubicBezTo>
                  <a:cubicBezTo>
                    <a:pt x="3107" y="6213"/>
                    <a:pt x="2715" y="5690"/>
                    <a:pt x="2192" y="5298"/>
                  </a:cubicBezTo>
                  <a:cubicBezTo>
                    <a:pt x="1734" y="4971"/>
                    <a:pt x="1309" y="4578"/>
                    <a:pt x="949" y="4121"/>
                  </a:cubicBezTo>
                  <a:cubicBezTo>
                    <a:pt x="688" y="3728"/>
                    <a:pt x="589" y="3270"/>
                    <a:pt x="655" y="2813"/>
                  </a:cubicBezTo>
                  <a:cubicBezTo>
                    <a:pt x="753" y="1930"/>
                    <a:pt x="1276" y="785"/>
                    <a:pt x="818" y="1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7"/>
            <p:cNvSpPr/>
            <p:nvPr/>
          </p:nvSpPr>
          <p:spPr>
            <a:xfrm>
              <a:off x="5576925" y="1342725"/>
              <a:ext cx="406300" cy="574925"/>
            </a:xfrm>
            <a:custGeom>
              <a:avLst/>
              <a:gdLst/>
              <a:ahLst/>
              <a:cxnLst/>
              <a:rect l="l" t="t" r="r" b="b"/>
              <a:pathLst>
                <a:path w="16252" h="22997" extrusionOk="0">
                  <a:moveTo>
                    <a:pt x="2158" y="1"/>
                  </a:moveTo>
                  <a:lnTo>
                    <a:pt x="2158" y="1"/>
                  </a:lnTo>
                  <a:cubicBezTo>
                    <a:pt x="2224" y="917"/>
                    <a:pt x="1962" y="1832"/>
                    <a:pt x="1439" y="2584"/>
                  </a:cubicBezTo>
                  <a:cubicBezTo>
                    <a:pt x="1047" y="3173"/>
                    <a:pt x="556" y="3729"/>
                    <a:pt x="0" y="4186"/>
                  </a:cubicBezTo>
                  <a:lnTo>
                    <a:pt x="589" y="6966"/>
                  </a:lnTo>
                  <a:cubicBezTo>
                    <a:pt x="589" y="6966"/>
                    <a:pt x="2616" y="11870"/>
                    <a:pt x="4349" y="13048"/>
                  </a:cubicBezTo>
                  <a:cubicBezTo>
                    <a:pt x="5640" y="13900"/>
                    <a:pt x="6332" y="14009"/>
                    <a:pt x="6601" y="14009"/>
                  </a:cubicBezTo>
                  <a:cubicBezTo>
                    <a:pt x="6693" y="14009"/>
                    <a:pt x="6736" y="13996"/>
                    <a:pt x="6736" y="13996"/>
                  </a:cubicBezTo>
                  <a:lnTo>
                    <a:pt x="6736" y="13996"/>
                  </a:lnTo>
                  <a:cubicBezTo>
                    <a:pt x="6736" y="13996"/>
                    <a:pt x="7259" y="16546"/>
                    <a:pt x="6246" y="17102"/>
                  </a:cubicBezTo>
                  <a:lnTo>
                    <a:pt x="6180" y="17135"/>
                  </a:lnTo>
                  <a:cubicBezTo>
                    <a:pt x="6115" y="17200"/>
                    <a:pt x="6017" y="17364"/>
                    <a:pt x="6246" y="17985"/>
                  </a:cubicBezTo>
                  <a:cubicBezTo>
                    <a:pt x="6540" y="18868"/>
                    <a:pt x="6802" y="20732"/>
                    <a:pt x="7979" y="21909"/>
                  </a:cubicBezTo>
                  <a:cubicBezTo>
                    <a:pt x="8739" y="22669"/>
                    <a:pt x="9773" y="22996"/>
                    <a:pt x="10842" y="22996"/>
                  </a:cubicBezTo>
                  <a:cubicBezTo>
                    <a:pt x="11382" y="22996"/>
                    <a:pt x="11931" y="22913"/>
                    <a:pt x="12458" y="22759"/>
                  </a:cubicBezTo>
                  <a:cubicBezTo>
                    <a:pt x="14061" y="22334"/>
                    <a:pt x="15074" y="19587"/>
                    <a:pt x="15238" y="18868"/>
                  </a:cubicBezTo>
                  <a:cubicBezTo>
                    <a:pt x="15368" y="18116"/>
                    <a:pt x="16251" y="15663"/>
                    <a:pt x="16251" y="15663"/>
                  </a:cubicBezTo>
                  <a:cubicBezTo>
                    <a:pt x="15990" y="15663"/>
                    <a:pt x="15761" y="15598"/>
                    <a:pt x="15532" y="15533"/>
                  </a:cubicBezTo>
                  <a:cubicBezTo>
                    <a:pt x="15074" y="15369"/>
                    <a:pt x="14518" y="14781"/>
                    <a:pt x="13930" y="13767"/>
                  </a:cubicBezTo>
                  <a:cubicBezTo>
                    <a:pt x="13537" y="13080"/>
                    <a:pt x="13178" y="12361"/>
                    <a:pt x="12916" y="11609"/>
                  </a:cubicBezTo>
                  <a:cubicBezTo>
                    <a:pt x="12458" y="10530"/>
                    <a:pt x="12164" y="9418"/>
                    <a:pt x="12033" y="8274"/>
                  </a:cubicBezTo>
                  <a:lnTo>
                    <a:pt x="12033" y="8274"/>
                  </a:lnTo>
                  <a:cubicBezTo>
                    <a:pt x="12295" y="8470"/>
                    <a:pt x="12589" y="8633"/>
                    <a:pt x="12916" y="8699"/>
                  </a:cubicBezTo>
                  <a:cubicBezTo>
                    <a:pt x="13112" y="8699"/>
                    <a:pt x="13766" y="8437"/>
                    <a:pt x="13635" y="6802"/>
                  </a:cubicBezTo>
                  <a:cubicBezTo>
                    <a:pt x="13472" y="5200"/>
                    <a:pt x="13210" y="4906"/>
                    <a:pt x="12753" y="4775"/>
                  </a:cubicBezTo>
                  <a:cubicBezTo>
                    <a:pt x="12633" y="4738"/>
                    <a:pt x="12500" y="4712"/>
                    <a:pt x="12365" y="4712"/>
                  </a:cubicBezTo>
                  <a:cubicBezTo>
                    <a:pt x="12019" y="4712"/>
                    <a:pt x="11656" y="4884"/>
                    <a:pt x="11445" y="5494"/>
                  </a:cubicBezTo>
                  <a:lnTo>
                    <a:pt x="11183" y="6083"/>
                  </a:lnTo>
                  <a:cubicBezTo>
                    <a:pt x="11085" y="6083"/>
                    <a:pt x="11020" y="6017"/>
                    <a:pt x="11020" y="5919"/>
                  </a:cubicBezTo>
                  <a:cubicBezTo>
                    <a:pt x="11020" y="5789"/>
                    <a:pt x="10889" y="3467"/>
                    <a:pt x="10725" y="3173"/>
                  </a:cubicBezTo>
                  <a:cubicBezTo>
                    <a:pt x="10682" y="3075"/>
                    <a:pt x="10587" y="3042"/>
                    <a:pt x="10438" y="3042"/>
                  </a:cubicBezTo>
                  <a:cubicBezTo>
                    <a:pt x="10140" y="3042"/>
                    <a:pt x="9624" y="3173"/>
                    <a:pt x="8861" y="3173"/>
                  </a:cubicBezTo>
                  <a:cubicBezTo>
                    <a:pt x="7684" y="3173"/>
                    <a:pt x="6671" y="3173"/>
                    <a:pt x="5788" y="2748"/>
                  </a:cubicBezTo>
                  <a:cubicBezTo>
                    <a:pt x="4774" y="2224"/>
                    <a:pt x="3793" y="1571"/>
                    <a:pt x="2910" y="851"/>
                  </a:cubicBezTo>
                  <a:cubicBezTo>
                    <a:pt x="2616" y="590"/>
                    <a:pt x="2387" y="295"/>
                    <a:pt x="2158" y="1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7"/>
            <p:cNvSpPr/>
            <p:nvPr/>
          </p:nvSpPr>
          <p:spPr>
            <a:xfrm>
              <a:off x="5746125" y="1652550"/>
              <a:ext cx="115300" cy="82350"/>
            </a:xfrm>
            <a:custGeom>
              <a:avLst/>
              <a:gdLst/>
              <a:ahLst/>
              <a:cxnLst/>
              <a:rect l="l" t="t" r="r" b="b"/>
              <a:pathLst>
                <a:path w="4612" h="3294" extrusionOk="0">
                  <a:moveTo>
                    <a:pt x="4611" y="1"/>
                  </a:moveTo>
                  <a:lnTo>
                    <a:pt x="4611" y="1"/>
                  </a:lnTo>
                  <a:cubicBezTo>
                    <a:pt x="4186" y="818"/>
                    <a:pt x="3434" y="1374"/>
                    <a:pt x="2551" y="1537"/>
                  </a:cubicBezTo>
                  <a:cubicBezTo>
                    <a:pt x="1930" y="1635"/>
                    <a:pt x="1276" y="1635"/>
                    <a:pt x="655" y="1668"/>
                  </a:cubicBezTo>
                  <a:cubicBezTo>
                    <a:pt x="426" y="1701"/>
                    <a:pt x="230" y="1701"/>
                    <a:pt x="1" y="1766"/>
                  </a:cubicBezTo>
                  <a:cubicBezTo>
                    <a:pt x="66" y="2191"/>
                    <a:pt x="132" y="2649"/>
                    <a:pt x="99" y="3074"/>
                  </a:cubicBezTo>
                  <a:cubicBezTo>
                    <a:pt x="360" y="3172"/>
                    <a:pt x="622" y="3238"/>
                    <a:pt x="884" y="3270"/>
                  </a:cubicBezTo>
                  <a:cubicBezTo>
                    <a:pt x="1016" y="3286"/>
                    <a:pt x="1148" y="3294"/>
                    <a:pt x="1279" y="3294"/>
                  </a:cubicBezTo>
                  <a:cubicBezTo>
                    <a:pt x="2254" y="3294"/>
                    <a:pt x="3189" y="2871"/>
                    <a:pt x="3794" y="2093"/>
                  </a:cubicBezTo>
                  <a:cubicBezTo>
                    <a:pt x="4284" y="1505"/>
                    <a:pt x="4546" y="785"/>
                    <a:pt x="4611" y="1"/>
                  </a:cubicBezTo>
                  <a:close/>
                </a:path>
              </a:pathLst>
            </a:custGeom>
            <a:solidFill>
              <a:srgbClr val="F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7"/>
            <p:cNvSpPr/>
            <p:nvPr/>
          </p:nvSpPr>
          <p:spPr>
            <a:xfrm>
              <a:off x="5871200" y="1481700"/>
              <a:ext cx="39275" cy="48250"/>
            </a:xfrm>
            <a:custGeom>
              <a:avLst/>
              <a:gdLst/>
              <a:ahLst/>
              <a:cxnLst/>
              <a:rect l="l" t="t" r="r" b="b"/>
              <a:pathLst>
                <a:path w="1571" h="1930" extrusionOk="0">
                  <a:moveTo>
                    <a:pt x="785" y="1"/>
                  </a:moveTo>
                  <a:cubicBezTo>
                    <a:pt x="1" y="1"/>
                    <a:pt x="393" y="753"/>
                    <a:pt x="393" y="753"/>
                  </a:cubicBezTo>
                  <a:lnTo>
                    <a:pt x="458" y="949"/>
                  </a:lnTo>
                  <a:lnTo>
                    <a:pt x="785" y="1930"/>
                  </a:lnTo>
                  <a:cubicBezTo>
                    <a:pt x="785" y="1930"/>
                    <a:pt x="1570" y="1"/>
                    <a:pt x="785" y="1"/>
                  </a:cubicBez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7"/>
            <p:cNvSpPr/>
            <p:nvPr/>
          </p:nvSpPr>
          <p:spPr>
            <a:xfrm>
              <a:off x="5566300" y="1509500"/>
              <a:ext cx="60500" cy="81775"/>
            </a:xfrm>
            <a:custGeom>
              <a:avLst/>
              <a:gdLst/>
              <a:ahLst/>
              <a:cxnLst/>
              <a:rect l="l" t="t" r="r" b="b"/>
              <a:pathLst>
                <a:path w="2420" h="3271" extrusionOk="0">
                  <a:moveTo>
                    <a:pt x="556" y="0"/>
                  </a:moveTo>
                  <a:cubicBezTo>
                    <a:pt x="0" y="0"/>
                    <a:pt x="262" y="1014"/>
                    <a:pt x="720" y="1897"/>
                  </a:cubicBezTo>
                  <a:cubicBezTo>
                    <a:pt x="1145" y="2747"/>
                    <a:pt x="2420" y="3270"/>
                    <a:pt x="2420" y="3270"/>
                  </a:cubicBezTo>
                  <a:cubicBezTo>
                    <a:pt x="1962" y="2485"/>
                    <a:pt x="1014" y="295"/>
                    <a:pt x="1014" y="295"/>
                  </a:cubicBezTo>
                  <a:cubicBezTo>
                    <a:pt x="1014" y="295"/>
                    <a:pt x="1145" y="0"/>
                    <a:pt x="556" y="0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7"/>
            <p:cNvSpPr/>
            <p:nvPr/>
          </p:nvSpPr>
          <p:spPr>
            <a:xfrm>
              <a:off x="5744500" y="1444100"/>
              <a:ext cx="44175" cy="85850"/>
            </a:xfrm>
            <a:custGeom>
              <a:avLst/>
              <a:gdLst/>
              <a:ahLst/>
              <a:cxnLst/>
              <a:rect l="l" t="t" r="r" b="b"/>
              <a:pathLst>
                <a:path w="1767" h="3434" extrusionOk="0">
                  <a:moveTo>
                    <a:pt x="1112" y="1"/>
                  </a:moveTo>
                  <a:lnTo>
                    <a:pt x="1341" y="1766"/>
                  </a:lnTo>
                  <a:cubicBezTo>
                    <a:pt x="1374" y="2061"/>
                    <a:pt x="1374" y="2322"/>
                    <a:pt x="1374" y="2584"/>
                  </a:cubicBezTo>
                  <a:cubicBezTo>
                    <a:pt x="1374" y="2714"/>
                    <a:pt x="1341" y="2845"/>
                    <a:pt x="1308" y="2943"/>
                  </a:cubicBezTo>
                  <a:cubicBezTo>
                    <a:pt x="1276" y="3074"/>
                    <a:pt x="1243" y="3107"/>
                    <a:pt x="1243" y="3107"/>
                  </a:cubicBezTo>
                  <a:cubicBezTo>
                    <a:pt x="1240" y="3112"/>
                    <a:pt x="1237" y="3114"/>
                    <a:pt x="1233" y="3114"/>
                  </a:cubicBezTo>
                  <a:cubicBezTo>
                    <a:pt x="1186" y="3114"/>
                    <a:pt x="1039" y="2763"/>
                    <a:pt x="949" y="2551"/>
                  </a:cubicBezTo>
                  <a:lnTo>
                    <a:pt x="622" y="1766"/>
                  </a:lnTo>
                  <a:lnTo>
                    <a:pt x="327" y="981"/>
                  </a:lnTo>
                  <a:cubicBezTo>
                    <a:pt x="262" y="818"/>
                    <a:pt x="197" y="720"/>
                    <a:pt x="164" y="556"/>
                  </a:cubicBezTo>
                  <a:lnTo>
                    <a:pt x="66" y="360"/>
                  </a:lnTo>
                  <a:lnTo>
                    <a:pt x="33" y="262"/>
                  </a:lnTo>
                  <a:lnTo>
                    <a:pt x="0" y="229"/>
                  </a:lnTo>
                  <a:lnTo>
                    <a:pt x="0" y="262"/>
                  </a:lnTo>
                  <a:lnTo>
                    <a:pt x="0" y="360"/>
                  </a:lnTo>
                  <a:lnTo>
                    <a:pt x="33" y="556"/>
                  </a:lnTo>
                  <a:cubicBezTo>
                    <a:pt x="66" y="687"/>
                    <a:pt x="66" y="851"/>
                    <a:pt x="99" y="981"/>
                  </a:cubicBezTo>
                  <a:cubicBezTo>
                    <a:pt x="164" y="1243"/>
                    <a:pt x="262" y="1537"/>
                    <a:pt x="327" y="1799"/>
                  </a:cubicBezTo>
                  <a:cubicBezTo>
                    <a:pt x="393" y="2061"/>
                    <a:pt x="491" y="2355"/>
                    <a:pt x="589" y="2616"/>
                  </a:cubicBezTo>
                  <a:cubicBezTo>
                    <a:pt x="622" y="2747"/>
                    <a:pt x="687" y="2878"/>
                    <a:pt x="752" y="3009"/>
                  </a:cubicBezTo>
                  <a:cubicBezTo>
                    <a:pt x="785" y="3238"/>
                    <a:pt x="981" y="3401"/>
                    <a:pt x="1210" y="3434"/>
                  </a:cubicBezTo>
                  <a:cubicBezTo>
                    <a:pt x="1341" y="3434"/>
                    <a:pt x="1472" y="3368"/>
                    <a:pt x="1537" y="3270"/>
                  </a:cubicBezTo>
                  <a:cubicBezTo>
                    <a:pt x="1603" y="3205"/>
                    <a:pt x="1668" y="3107"/>
                    <a:pt x="1701" y="3009"/>
                  </a:cubicBezTo>
                  <a:cubicBezTo>
                    <a:pt x="1733" y="2845"/>
                    <a:pt x="1766" y="2682"/>
                    <a:pt x="1766" y="2518"/>
                  </a:cubicBezTo>
                  <a:cubicBezTo>
                    <a:pt x="1733" y="2224"/>
                    <a:pt x="1701" y="1930"/>
                    <a:pt x="1635" y="1635"/>
                  </a:cubicBezTo>
                  <a:cubicBezTo>
                    <a:pt x="1537" y="1080"/>
                    <a:pt x="1341" y="524"/>
                    <a:pt x="11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7"/>
            <p:cNvSpPr/>
            <p:nvPr/>
          </p:nvSpPr>
          <p:spPr>
            <a:xfrm>
              <a:off x="5609625" y="1476800"/>
              <a:ext cx="37625" cy="64600"/>
            </a:xfrm>
            <a:custGeom>
              <a:avLst/>
              <a:gdLst/>
              <a:ahLst/>
              <a:cxnLst/>
              <a:rect l="l" t="t" r="r" b="b"/>
              <a:pathLst>
                <a:path w="1505" h="2584" extrusionOk="0">
                  <a:moveTo>
                    <a:pt x="0" y="0"/>
                  </a:moveTo>
                  <a:cubicBezTo>
                    <a:pt x="0" y="426"/>
                    <a:pt x="66" y="851"/>
                    <a:pt x="164" y="1276"/>
                  </a:cubicBezTo>
                  <a:cubicBezTo>
                    <a:pt x="229" y="1505"/>
                    <a:pt x="294" y="1701"/>
                    <a:pt x="360" y="1930"/>
                  </a:cubicBezTo>
                  <a:cubicBezTo>
                    <a:pt x="393" y="2028"/>
                    <a:pt x="458" y="2159"/>
                    <a:pt x="523" y="2257"/>
                  </a:cubicBezTo>
                  <a:cubicBezTo>
                    <a:pt x="556" y="2322"/>
                    <a:pt x="589" y="2355"/>
                    <a:pt x="654" y="2387"/>
                  </a:cubicBezTo>
                  <a:cubicBezTo>
                    <a:pt x="687" y="2453"/>
                    <a:pt x="752" y="2486"/>
                    <a:pt x="818" y="2518"/>
                  </a:cubicBezTo>
                  <a:cubicBezTo>
                    <a:pt x="883" y="2584"/>
                    <a:pt x="981" y="2584"/>
                    <a:pt x="1079" y="2584"/>
                  </a:cubicBezTo>
                  <a:cubicBezTo>
                    <a:pt x="1177" y="2584"/>
                    <a:pt x="1275" y="2551"/>
                    <a:pt x="1341" y="2453"/>
                  </a:cubicBezTo>
                  <a:cubicBezTo>
                    <a:pt x="1439" y="2387"/>
                    <a:pt x="1472" y="2289"/>
                    <a:pt x="1504" y="2159"/>
                  </a:cubicBezTo>
                  <a:lnTo>
                    <a:pt x="1504" y="2060"/>
                  </a:lnTo>
                  <a:cubicBezTo>
                    <a:pt x="1504" y="1832"/>
                    <a:pt x="1472" y="1603"/>
                    <a:pt x="1406" y="1374"/>
                  </a:cubicBezTo>
                  <a:cubicBezTo>
                    <a:pt x="1308" y="949"/>
                    <a:pt x="1177" y="556"/>
                    <a:pt x="1014" y="164"/>
                  </a:cubicBezTo>
                  <a:lnTo>
                    <a:pt x="1014" y="164"/>
                  </a:lnTo>
                  <a:cubicBezTo>
                    <a:pt x="1014" y="589"/>
                    <a:pt x="1079" y="1014"/>
                    <a:pt x="1112" y="1406"/>
                  </a:cubicBezTo>
                  <a:cubicBezTo>
                    <a:pt x="1112" y="1635"/>
                    <a:pt x="1145" y="1832"/>
                    <a:pt x="1112" y="2028"/>
                  </a:cubicBezTo>
                  <a:lnTo>
                    <a:pt x="1112" y="2060"/>
                  </a:lnTo>
                  <a:lnTo>
                    <a:pt x="1112" y="2093"/>
                  </a:lnTo>
                  <a:cubicBezTo>
                    <a:pt x="1112" y="2126"/>
                    <a:pt x="1079" y="2159"/>
                    <a:pt x="1047" y="2191"/>
                  </a:cubicBezTo>
                  <a:lnTo>
                    <a:pt x="1014" y="2191"/>
                  </a:lnTo>
                  <a:cubicBezTo>
                    <a:pt x="883" y="2093"/>
                    <a:pt x="752" y="1930"/>
                    <a:pt x="720" y="1766"/>
                  </a:cubicBezTo>
                  <a:cubicBezTo>
                    <a:pt x="621" y="1603"/>
                    <a:pt x="556" y="1374"/>
                    <a:pt x="458" y="1210"/>
                  </a:cubicBezTo>
                  <a:cubicBezTo>
                    <a:pt x="327" y="818"/>
                    <a:pt x="164" y="42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7"/>
            <p:cNvSpPr/>
            <p:nvPr/>
          </p:nvSpPr>
          <p:spPr>
            <a:xfrm>
              <a:off x="5776375" y="1536600"/>
              <a:ext cx="33550" cy="27700"/>
            </a:xfrm>
            <a:custGeom>
              <a:avLst/>
              <a:gdLst/>
              <a:ahLst/>
              <a:cxnLst/>
              <a:rect l="l" t="t" r="r" b="b"/>
              <a:pathLst>
                <a:path w="1342" h="1108" extrusionOk="0">
                  <a:moveTo>
                    <a:pt x="605" y="0"/>
                  </a:moveTo>
                  <a:cubicBezTo>
                    <a:pt x="309" y="0"/>
                    <a:pt x="1" y="133"/>
                    <a:pt x="1" y="519"/>
                  </a:cubicBezTo>
                  <a:cubicBezTo>
                    <a:pt x="1" y="846"/>
                    <a:pt x="262" y="1107"/>
                    <a:pt x="589" y="1107"/>
                  </a:cubicBezTo>
                  <a:cubicBezTo>
                    <a:pt x="818" y="1107"/>
                    <a:pt x="1014" y="976"/>
                    <a:pt x="1178" y="813"/>
                  </a:cubicBezTo>
                  <a:cubicBezTo>
                    <a:pt x="1341" y="551"/>
                    <a:pt x="1276" y="224"/>
                    <a:pt x="1014" y="94"/>
                  </a:cubicBezTo>
                  <a:cubicBezTo>
                    <a:pt x="913" y="37"/>
                    <a:pt x="761" y="0"/>
                    <a:pt x="605" y="0"/>
                  </a:cubicBezTo>
                  <a:close/>
                </a:path>
              </a:pathLst>
            </a:custGeom>
            <a:solidFill>
              <a:srgbClr val="FF6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7"/>
            <p:cNvSpPr/>
            <p:nvPr/>
          </p:nvSpPr>
          <p:spPr>
            <a:xfrm>
              <a:off x="5629225" y="1566025"/>
              <a:ext cx="33550" cy="27700"/>
            </a:xfrm>
            <a:custGeom>
              <a:avLst/>
              <a:gdLst/>
              <a:ahLst/>
              <a:cxnLst/>
              <a:rect l="l" t="t" r="r" b="b"/>
              <a:pathLst>
                <a:path w="1342" h="1108" extrusionOk="0">
                  <a:moveTo>
                    <a:pt x="638" y="0"/>
                  </a:moveTo>
                  <a:cubicBezTo>
                    <a:pt x="342" y="0"/>
                    <a:pt x="34" y="133"/>
                    <a:pt x="34" y="519"/>
                  </a:cubicBezTo>
                  <a:cubicBezTo>
                    <a:pt x="1" y="846"/>
                    <a:pt x="263" y="1107"/>
                    <a:pt x="590" y="1107"/>
                  </a:cubicBezTo>
                  <a:cubicBezTo>
                    <a:pt x="818" y="1075"/>
                    <a:pt x="1047" y="977"/>
                    <a:pt x="1178" y="813"/>
                  </a:cubicBezTo>
                  <a:cubicBezTo>
                    <a:pt x="1342" y="551"/>
                    <a:pt x="1276" y="224"/>
                    <a:pt x="1047" y="94"/>
                  </a:cubicBezTo>
                  <a:cubicBezTo>
                    <a:pt x="946" y="37"/>
                    <a:pt x="794" y="0"/>
                    <a:pt x="638" y="0"/>
                  </a:cubicBezTo>
                  <a:close/>
                </a:path>
              </a:pathLst>
            </a:custGeom>
            <a:solidFill>
              <a:srgbClr val="FF6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7"/>
            <p:cNvSpPr/>
            <p:nvPr/>
          </p:nvSpPr>
          <p:spPr>
            <a:xfrm>
              <a:off x="5666850" y="1458825"/>
              <a:ext cx="40075" cy="100150"/>
            </a:xfrm>
            <a:custGeom>
              <a:avLst/>
              <a:gdLst/>
              <a:ahLst/>
              <a:cxnLst/>
              <a:rect l="l" t="t" r="r" b="b"/>
              <a:pathLst>
                <a:path w="1603" h="4006" extrusionOk="0">
                  <a:moveTo>
                    <a:pt x="33" y="0"/>
                  </a:moveTo>
                  <a:lnTo>
                    <a:pt x="33" y="0"/>
                  </a:lnTo>
                  <a:cubicBezTo>
                    <a:pt x="294" y="360"/>
                    <a:pt x="458" y="752"/>
                    <a:pt x="589" y="1145"/>
                  </a:cubicBezTo>
                  <a:cubicBezTo>
                    <a:pt x="589" y="1373"/>
                    <a:pt x="589" y="1570"/>
                    <a:pt x="523" y="1766"/>
                  </a:cubicBezTo>
                  <a:cubicBezTo>
                    <a:pt x="491" y="1995"/>
                    <a:pt x="425" y="2191"/>
                    <a:pt x="360" y="2387"/>
                  </a:cubicBezTo>
                  <a:cubicBezTo>
                    <a:pt x="294" y="2551"/>
                    <a:pt x="164" y="2747"/>
                    <a:pt x="65" y="3008"/>
                  </a:cubicBezTo>
                  <a:cubicBezTo>
                    <a:pt x="33" y="3139"/>
                    <a:pt x="0" y="3270"/>
                    <a:pt x="33" y="3401"/>
                  </a:cubicBezTo>
                  <a:cubicBezTo>
                    <a:pt x="65" y="3564"/>
                    <a:pt x="131" y="3695"/>
                    <a:pt x="262" y="3760"/>
                  </a:cubicBezTo>
                  <a:cubicBezTo>
                    <a:pt x="458" y="3924"/>
                    <a:pt x="695" y="4006"/>
                    <a:pt x="932" y="4006"/>
                  </a:cubicBezTo>
                  <a:cubicBezTo>
                    <a:pt x="1169" y="4006"/>
                    <a:pt x="1406" y="3924"/>
                    <a:pt x="1602" y="3760"/>
                  </a:cubicBezTo>
                  <a:lnTo>
                    <a:pt x="1602" y="3760"/>
                  </a:lnTo>
                  <a:cubicBezTo>
                    <a:pt x="1462" y="3819"/>
                    <a:pt x="1318" y="3848"/>
                    <a:pt x="1175" y="3848"/>
                  </a:cubicBezTo>
                  <a:cubicBezTo>
                    <a:pt x="919" y="3848"/>
                    <a:pt x="668" y="3753"/>
                    <a:pt x="458" y="3564"/>
                  </a:cubicBezTo>
                  <a:cubicBezTo>
                    <a:pt x="196" y="3335"/>
                    <a:pt x="523" y="2976"/>
                    <a:pt x="719" y="2518"/>
                  </a:cubicBezTo>
                  <a:cubicBezTo>
                    <a:pt x="916" y="2093"/>
                    <a:pt x="948" y="1570"/>
                    <a:pt x="883" y="1112"/>
                  </a:cubicBezTo>
                  <a:cubicBezTo>
                    <a:pt x="719" y="654"/>
                    <a:pt x="425" y="262"/>
                    <a:pt x="33" y="0"/>
                  </a:cubicBezTo>
                  <a:close/>
                </a:path>
              </a:pathLst>
            </a:custGeom>
            <a:solidFill>
              <a:srgbClr val="D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7"/>
            <p:cNvSpPr/>
            <p:nvPr/>
          </p:nvSpPr>
          <p:spPr>
            <a:xfrm>
              <a:off x="5688900" y="1560175"/>
              <a:ext cx="58900" cy="37625"/>
            </a:xfrm>
            <a:custGeom>
              <a:avLst/>
              <a:gdLst/>
              <a:ahLst/>
              <a:cxnLst/>
              <a:rect l="l" t="t" r="r" b="b"/>
              <a:pathLst>
                <a:path w="2356" h="1505" extrusionOk="0">
                  <a:moveTo>
                    <a:pt x="2323" y="1"/>
                  </a:moveTo>
                  <a:lnTo>
                    <a:pt x="2323" y="1"/>
                  </a:lnTo>
                  <a:cubicBezTo>
                    <a:pt x="2094" y="393"/>
                    <a:pt x="1767" y="720"/>
                    <a:pt x="1342" y="916"/>
                  </a:cubicBezTo>
                  <a:cubicBezTo>
                    <a:pt x="1145" y="1047"/>
                    <a:pt x="916" y="1112"/>
                    <a:pt x="720" y="1211"/>
                  </a:cubicBezTo>
                  <a:cubicBezTo>
                    <a:pt x="590" y="1243"/>
                    <a:pt x="491" y="1276"/>
                    <a:pt x="361" y="1341"/>
                  </a:cubicBezTo>
                  <a:cubicBezTo>
                    <a:pt x="230" y="1374"/>
                    <a:pt x="132" y="1407"/>
                    <a:pt x="1" y="1472"/>
                  </a:cubicBezTo>
                  <a:cubicBezTo>
                    <a:pt x="132" y="1472"/>
                    <a:pt x="263" y="1505"/>
                    <a:pt x="393" y="1505"/>
                  </a:cubicBezTo>
                  <a:lnTo>
                    <a:pt x="786" y="1505"/>
                  </a:lnTo>
                  <a:cubicBezTo>
                    <a:pt x="1047" y="1472"/>
                    <a:pt x="1276" y="1407"/>
                    <a:pt x="1505" y="1276"/>
                  </a:cubicBezTo>
                  <a:cubicBezTo>
                    <a:pt x="1767" y="1178"/>
                    <a:pt x="1963" y="982"/>
                    <a:pt x="2126" y="785"/>
                  </a:cubicBezTo>
                  <a:cubicBezTo>
                    <a:pt x="2290" y="557"/>
                    <a:pt x="2355" y="295"/>
                    <a:pt x="2323" y="1"/>
                  </a:cubicBezTo>
                  <a:close/>
                </a:path>
              </a:pathLst>
            </a:custGeom>
            <a:solidFill>
              <a:srgbClr val="D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7"/>
            <p:cNvSpPr/>
            <p:nvPr/>
          </p:nvSpPr>
          <p:spPr>
            <a:xfrm>
              <a:off x="5737950" y="1596975"/>
              <a:ext cx="132450" cy="102000"/>
            </a:xfrm>
            <a:custGeom>
              <a:avLst/>
              <a:gdLst/>
              <a:ahLst/>
              <a:cxnLst/>
              <a:rect l="l" t="t" r="r" b="b"/>
              <a:pathLst>
                <a:path w="5298" h="4080" extrusionOk="0">
                  <a:moveTo>
                    <a:pt x="5298" y="0"/>
                  </a:moveTo>
                  <a:lnTo>
                    <a:pt x="5298" y="0"/>
                  </a:lnTo>
                  <a:cubicBezTo>
                    <a:pt x="5069" y="589"/>
                    <a:pt x="4807" y="1145"/>
                    <a:pt x="4546" y="1700"/>
                  </a:cubicBezTo>
                  <a:cubicBezTo>
                    <a:pt x="4252" y="2224"/>
                    <a:pt x="3892" y="2714"/>
                    <a:pt x="3467" y="3106"/>
                  </a:cubicBezTo>
                  <a:cubicBezTo>
                    <a:pt x="3238" y="3303"/>
                    <a:pt x="2976" y="3433"/>
                    <a:pt x="2715" y="3531"/>
                  </a:cubicBezTo>
                  <a:cubicBezTo>
                    <a:pt x="2005" y="3768"/>
                    <a:pt x="1274" y="3878"/>
                    <a:pt x="539" y="3878"/>
                  </a:cubicBezTo>
                  <a:cubicBezTo>
                    <a:pt x="360" y="3878"/>
                    <a:pt x="180" y="3871"/>
                    <a:pt x="1" y="3858"/>
                  </a:cubicBezTo>
                  <a:lnTo>
                    <a:pt x="1" y="3858"/>
                  </a:lnTo>
                  <a:cubicBezTo>
                    <a:pt x="467" y="4006"/>
                    <a:pt x="933" y="4079"/>
                    <a:pt x="1412" y="4079"/>
                  </a:cubicBezTo>
                  <a:cubicBezTo>
                    <a:pt x="1572" y="4079"/>
                    <a:pt x="1734" y="4071"/>
                    <a:pt x="1897" y="4055"/>
                  </a:cubicBezTo>
                  <a:cubicBezTo>
                    <a:pt x="2192" y="4022"/>
                    <a:pt x="2519" y="3957"/>
                    <a:pt x="2813" y="3891"/>
                  </a:cubicBezTo>
                  <a:cubicBezTo>
                    <a:pt x="3140" y="3793"/>
                    <a:pt x="3467" y="3630"/>
                    <a:pt x="3696" y="3401"/>
                  </a:cubicBezTo>
                  <a:cubicBezTo>
                    <a:pt x="4186" y="2976"/>
                    <a:pt x="4579" y="2420"/>
                    <a:pt x="4807" y="1798"/>
                  </a:cubicBezTo>
                  <a:cubicBezTo>
                    <a:pt x="5069" y="1243"/>
                    <a:pt x="5233" y="621"/>
                    <a:pt x="5298" y="0"/>
                  </a:cubicBezTo>
                  <a:close/>
                </a:path>
              </a:pathLst>
            </a:custGeom>
            <a:solidFill>
              <a:srgbClr val="D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7"/>
            <p:cNvSpPr/>
            <p:nvPr/>
          </p:nvSpPr>
          <p:spPr>
            <a:xfrm>
              <a:off x="5726525" y="1415275"/>
              <a:ext cx="63775" cy="32125"/>
            </a:xfrm>
            <a:custGeom>
              <a:avLst/>
              <a:gdLst/>
              <a:ahLst/>
              <a:cxnLst/>
              <a:rect l="l" t="t" r="r" b="b"/>
              <a:pathLst>
                <a:path w="2551" h="1285" extrusionOk="0">
                  <a:moveTo>
                    <a:pt x="1242" y="1"/>
                  </a:moveTo>
                  <a:cubicBezTo>
                    <a:pt x="1188" y="1"/>
                    <a:pt x="1134" y="4"/>
                    <a:pt x="1079" y="9"/>
                  </a:cubicBezTo>
                  <a:cubicBezTo>
                    <a:pt x="785" y="42"/>
                    <a:pt x="491" y="205"/>
                    <a:pt x="262" y="467"/>
                  </a:cubicBezTo>
                  <a:cubicBezTo>
                    <a:pt x="98" y="696"/>
                    <a:pt x="0" y="990"/>
                    <a:pt x="0" y="1284"/>
                  </a:cubicBezTo>
                  <a:cubicBezTo>
                    <a:pt x="294" y="1154"/>
                    <a:pt x="491" y="990"/>
                    <a:pt x="687" y="925"/>
                  </a:cubicBezTo>
                  <a:cubicBezTo>
                    <a:pt x="850" y="827"/>
                    <a:pt x="1014" y="794"/>
                    <a:pt x="1210" y="761"/>
                  </a:cubicBezTo>
                  <a:cubicBezTo>
                    <a:pt x="1668" y="761"/>
                    <a:pt x="2125" y="761"/>
                    <a:pt x="2551" y="859"/>
                  </a:cubicBezTo>
                  <a:cubicBezTo>
                    <a:pt x="2452" y="565"/>
                    <a:pt x="2256" y="336"/>
                    <a:pt x="1995" y="205"/>
                  </a:cubicBezTo>
                  <a:cubicBezTo>
                    <a:pt x="1777" y="69"/>
                    <a:pt x="1513" y="1"/>
                    <a:pt x="1242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7"/>
            <p:cNvSpPr/>
            <p:nvPr/>
          </p:nvSpPr>
          <p:spPr>
            <a:xfrm>
              <a:off x="5590000" y="1454725"/>
              <a:ext cx="60525" cy="42525"/>
            </a:xfrm>
            <a:custGeom>
              <a:avLst/>
              <a:gdLst/>
              <a:ahLst/>
              <a:cxnLst/>
              <a:rect l="l" t="t" r="r" b="b"/>
              <a:pathLst>
                <a:path w="2421" h="1701" extrusionOk="0">
                  <a:moveTo>
                    <a:pt x="1365" y="1"/>
                  </a:moveTo>
                  <a:cubicBezTo>
                    <a:pt x="1159" y="1"/>
                    <a:pt x="949" y="44"/>
                    <a:pt x="753" y="131"/>
                  </a:cubicBezTo>
                  <a:cubicBezTo>
                    <a:pt x="458" y="262"/>
                    <a:pt x="229" y="524"/>
                    <a:pt x="99" y="818"/>
                  </a:cubicBezTo>
                  <a:cubicBezTo>
                    <a:pt x="0" y="1112"/>
                    <a:pt x="0" y="1407"/>
                    <a:pt x="99" y="1701"/>
                  </a:cubicBezTo>
                  <a:cubicBezTo>
                    <a:pt x="295" y="1472"/>
                    <a:pt x="458" y="1276"/>
                    <a:pt x="622" y="1145"/>
                  </a:cubicBezTo>
                  <a:cubicBezTo>
                    <a:pt x="753" y="1014"/>
                    <a:pt x="883" y="883"/>
                    <a:pt x="1079" y="818"/>
                  </a:cubicBezTo>
                  <a:cubicBezTo>
                    <a:pt x="1505" y="655"/>
                    <a:pt x="1962" y="524"/>
                    <a:pt x="2420" y="426"/>
                  </a:cubicBezTo>
                  <a:cubicBezTo>
                    <a:pt x="2224" y="197"/>
                    <a:pt x="1962" y="66"/>
                    <a:pt x="1668" y="33"/>
                  </a:cubicBezTo>
                  <a:cubicBezTo>
                    <a:pt x="1570" y="12"/>
                    <a:pt x="1468" y="1"/>
                    <a:pt x="1365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7"/>
            <p:cNvSpPr/>
            <p:nvPr/>
          </p:nvSpPr>
          <p:spPr>
            <a:xfrm>
              <a:off x="1067825" y="3278200"/>
              <a:ext cx="496400" cy="796950"/>
            </a:xfrm>
            <a:custGeom>
              <a:avLst/>
              <a:gdLst/>
              <a:ahLst/>
              <a:cxnLst/>
              <a:rect l="l" t="t" r="r" b="b"/>
              <a:pathLst>
                <a:path w="19856" h="31878" extrusionOk="0">
                  <a:moveTo>
                    <a:pt x="8112" y="1"/>
                  </a:moveTo>
                  <a:cubicBezTo>
                    <a:pt x="5577" y="1"/>
                    <a:pt x="1" y="1613"/>
                    <a:pt x="1" y="1613"/>
                  </a:cubicBezTo>
                  <a:cubicBezTo>
                    <a:pt x="2028" y="4523"/>
                    <a:pt x="4284" y="20545"/>
                    <a:pt x="4284" y="20545"/>
                  </a:cubicBezTo>
                  <a:cubicBezTo>
                    <a:pt x="5298" y="26464"/>
                    <a:pt x="4611" y="30093"/>
                    <a:pt x="5527" y="31597"/>
                  </a:cubicBezTo>
                  <a:cubicBezTo>
                    <a:pt x="5641" y="31791"/>
                    <a:pt x="5964" y="31878"/>
                    <a:pt x="6441" y="31878"/>
                  </a:cubicBezTo>
                  <a:cubicBezTo>
                    <a:pt x="9658" y="31878"/>
                    <a:pt x="19856" y="27946"/>
                    <a:pt x="19685" y="26693"/>
                  </a:cubicBezTo>
                  <a:cubicBezTo>
                    <a:pt x="19591" y="26002"/>
                    <a:pt x="19218" y="25854"/>
                    <a:pt x="18513" y="25854"/>
                  </a:cubicBezTo>
                  <a:cubicBezTo>
                    <a:pt x="17981" y="25854"/>
                    <a:pt x="17261" y="25938"/>
                    <a:pt x="16329" y="25938"/>
                  </a:cubicBezTo>
                  <a:cubicBezTo>
                    <a:pt x="15920" y="25938"/>
                    <a:pt x="15470" y="25922"/>
                    <a:pt x="14977" y="25875"/>
                  </a:cubicBezTo>
                  <a:cubicBezTo>
                    <a:pt x="12688" y="25581"/>
                    <a:pt x="10431" y="25123"/>
                    <a:pt x="8241" y="24469"/>
                  </a:cubicBezTo>
                  <a:lnTo>
                    <a:pt x="9418" y="1613"/>
                  </a:lnTo>
                  <a:cubicBezTo>
                    <a:pt x="9418" y="1613"/>
                    <a:pt x="10301" y="1221"/>
                    <a:pt x="9222" y="240"/>
                  </a:cubicBezTo>
                  <a:cubicBezTo>
                    <a:pt x="9036" y="71"/>
                    <a:pt x="8640" y="1"/>
                    <a:pt x="8112" y="1"/>
                  </a:cubicBezTo>
                  <a:close/>
                </a:path>
              </a:pathLst>
            </a:custGeom>
            <a:solidFill>
              <a:srgbClr val="E18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7"/>
            <p:cNvSpPr/>
            <p:nvPr/>
          </p:nvSpPr>
          <p:spPr>
            <a:xfrm>
              <a:off x="1067825" y="3278200"/>
              <a:ext cx="257525" cy="118825"/>
            </a:xfrm>
            <a:custGeom>
              <a:avLst/>
              <a:gdLst/>
              <a:ahLst/>
              <a:cxnLst/>
              <a:rect l="l" t="t" r="r" b="b"/>
              <a:pathLst>
                <a:path w="10301" h="4753" extrusionOk="0">
                  <a:moveTo>
                    <a:pt x="8112" y="1"/>
                  </a:moveTo>
                  <a:cubicBezTo>
                    <a:pt x="5577" y="1"/>
                    <a:pt x="1" y="1613"/>
                    <a:pt x="1" y="1613"/>
                  </a:cubicBezTo>
                  <a:cubicBezTo>
                    <a:pt x="557" y="2594"/>
                    <a:pt x="982" y="3640"/>
                    <a:pt x="1243" y="4752"/>
                  </a:cubicBezTo>
                  <a:cubicBezTo>
                    <a:pt x="1309" y="4229"/>
                    <a:pt x="1538" y="3739"/>
                    <a:pt x="1897" y="3346"/>
                  </a:cubicBezTo>
                  <a:cubicBezTo>
                    <a:pt x="2715" y="2496"/>
                    <a:pt x="4055" y="2496"/>
                    <a:pt x="5167" y="2431"/>
                  </a:cubicBezTo>
                  <a:cubicBezTo>
                    <a:pt x="5353" y="2425"/>
                    <a:pt x="5539" y="2423"/>
                    <a:pt x="5727" y="2423"/>
                  </a:cubicBezTo>
                  <a:cubicBezTo>
                    <a:pt x="6693" y="2423"/>
                    <a:pt x="7674" y="2495"/>
                    <a:pt x="8633" y="2660"/>
                  </a:cubicBezTo>
                  <a:cubicBezTo>
                    <a:pt x="8862" y="2692"/>
                    <a:pt x="9124" y="2725"/>
                    <a:pt x="9352" y="2790"/>
                  </a:cubicBezTo>
                  <a:lnTo>
                    <a:pt x="9418" y="1613"/>
                  </a:lnTo>
                  <a:cubicBezTo>
                    <a:pt x="9418" y="1613"/>
                    <a:pt x="10301" y="1221"/>
                    <a:pt x="9222" y="240"/>
                  </a:cubicBezTo>
                  <a:cubicBezTo>
                    <a:pt x="9036" y="71"/>
                    <a:pt x="8640" y="1"/>
                    <a:pt x="8112" y="1"/>
                  </a:cubicBezTo>
                  <a:close/>
                </a:path>
              </a:pathLst>
            </a:custGeom>
            <a:solidFill>
              <a:srgbClr val="C97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7"/>
            <p:cNvSpPr/>
            <p:nvPr/>
          </p:nvSpPr>
          <p:spPr>
            <a:xfrm>
              <a:off x="1188825" y="3890725"/>
              <a:ext cx="375425" cy="184400"/>
            </a:xfrm>
            <a:custGeom>
              <a:avLst/>
              <a:gdLst/>
              <a:ahLst/>
              <a:cxnLst/>
              <a:rect l="l" t="t" r="r" b="b"/>
              <a:pathLst>
                <a:path w="15017" h="7376" extrusionOk="0">
                  <a:moveTo>
                    <a:pt x="3499" y="1"/>
                  </a:moveTo>
                  <a:cubicBezTo>
                    <a:pt x="2496" y="659"/>
                    <a:pt x="1343" y="1017"/>
                    <a:pt x="156" y="1017"/>
                  </a:cubicBezTo>
                  <a:cubicBezTo>
                    <a:pt x="104" y="1017"/>
                    <a:pt x="52" y="1016"/>
                    <a:pt x="0" y="1014"/>
                  </a:cubicBezTo>
                  <a:lnTo>
                    <a:pt x="0" y="1014"/>
                  </a:lnTo>
                  <a:cubicBezTo>
                    <a:pt x="196" y="4055"/>
                    <a:pt x="65" y="6083"/>
                    <a:pt x="687" y="7096"/>
                  </a:cubicBezTo>
                  <a:cubicBezTo>
                    <a:pt x="800" y="7289"/>
                    <a:pt x="1121" y="7375"/>
                    <a:pt x="1594" y="7375"/>
                  </a:cubicBezTo>
                  <a:cubicBezTo>
                    <a:pt x="4803" y="7375"/>
                    <a:pt x="15016" y="3417"/>
                    <a:pt x="14845" y="2192"/>
                  </a:cubicBezTo>
                  <a:cubicBezTo>
                    <a:pt x="14750" y="1508"/>
                    <a:pt x="14369" y="1366"/>
                    <a:pt x="13646" y="1366"/>
                  </a:cubicBezTo>
                  <a:cubicBezTo>
                    <a:pt x="13127" y="1366"/>
                    <a:pt x="12431" y="1439"/>
                    <a:pt x="11539" y="1439"/>
                  </a:cubicBezTo>
                  <a:cubicBezTo>
                    <a:pt x="11116" y="1439"/>
                    <a:pt x="10650" y="1423"/>
                    <a:pt x="10137" y="1374"/>
                  </a:cubicBezTo>
                  <a:cubicBezTo>
                    <a:pt x="7880" y="1113"/>
                    <a:pt x="5657" y="655"/>
                    <a:pt x="3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7"/>
            <p:cNvSpPr/>
            <p:nvPr/>
          </p:nvSpPr>
          <p:spPr>
            <a:xfrm>
              <a:off x="1206800" y="3939775"/>
              <a:ext cx="357500" cy="135500"/>
            </a:xfrm>
            <a:custGeom>
              <a:avLst/>
              <a:gdLst/>
              <a:ahLst/>
              <a:cxnLst/>
              <a:rect l="l" t="t" r="r" b="b"/>
              <a:pathLst>
                <a:path w="14300" h="5420" extrusionOk="0">
                  <a:moveTo>
                    <a:pt x="14093" y="1"/>
                  </a:moveTo>
                  <a:cubicBezTo>
                    <a:pt x="9352" y="1668"/>
                    <a:pt x="4545" y="3042"/>
                    <a:pt x="0" y="5200"/>
                  </a:cubicBezTo>
                  <a:cubicBezTo>
                    <a:pt x="148" y="5351"/>
                    <a:pt x="453" y="5419"/>
                    <a:pt x="878" y="5419"/>
                  </a:cubicBezTo>
                  <a:cubicBezTo>
                    <a:pt x="4119" y="5419"/>
                    <a:pt x="14300" y="1444"/>
                    <a:pt x="14126" y="230"/>
                  </a:cubicBezTo>
                  <a:cubicBezTo>
                    <a:pt x="14126" y="132"/>
                    <a:pt x="14093" y="66"/>
                    <a:pt x="140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7"/>
            <p:cNvSpPr/>
            <p:nvPr/>
          </p:nvSpPr>
          <p:spPr>
            <a:xfrm>
              <a:off x="834850" y="3382950"/>
              <a:ext cx="371150" cy="702925"/>
            </a:xfrm>
            <a:custGeom>
              <a:avLst/>
              <a:gdLst/>
              <a:ahLst/>
              <a:cxnLst/>
              <a:rect l="l" t="t" r="r" b="b"/>
              <a:pathLst>
                <a:path w="14846" h="28117" extrusionOk="0">
                  <a:moveTo>
                    <a:pt x="5854" y="1"/>
                  </a:moveTo>
                  <a:cubicBezTo>
                    <a:pt x="5209" y="1"/>
                    <a:pt x="4528" y="69"/>
                    <a:pt x="3826" y="235"/>
                  </a:cubicBezTo>
                  <a:cubicBezTo>
                    <a:pt x="3826" y="235"/>
                    <a:pt x="1" y="26917"/>
                    <a:pt x="295" y="27702"/>
                  </a:cubicBezTo>
                  <a:cubicBezTo>
                    <a:pt x="423" y="28010"/>
                    <a:pt x="2349" y="28116"/>
                    <a:pt x="4709" y="28116"/>
                  </a:cubicBezTo>
                  <a:cubicBezTo>
                    <a:pt x="8363" y="28116"/>
                    <a:pt x="13058" y="27861"/>
                    <a:pt x="13734" y="27702"/>
                  </a:cubicBezTo>
                  <a:cubicBezTo>
                    <a:pt x="14846" y="27407"/>
                    <a:pt x="14421" y="26655"/>
                    <a:pt x="10922" y="24824"/>
                  </a:cubicBezTo>
                  <a:cubicBezTo>
                    <a:pt x="7391" y="22993"/>
                    <a:pt x="4546" y="21652"/>
                    <a:pt x="5200" y="19854"/>
                  </a:cubicBezTo>
                  <a:cubicBezTo>
                    <a:pt x="5886" y="18056"/>
                    <a:pt x="10922" y="1380"/>
                    <a:pt x="10922" y="1380"/>
                  </a:cubicBezTo>
                  <a:cubicBezTo>
                    <a:pt x="10922" y="1380"/>
                    <a:pt x="8755" y="1"/>
                    <a:pt x="5854" y="1"/>
                  </a:cubicBezTo>
                  <a:close/>
                </a:path>
              </a:pathLst>
            </a:custGeom>
            <a:solidFill>
              <a:srgbClr val="E18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7"/>
            <p:cNvSpPr/>
            <p:nvPr/>
          </p:nvSpPr>
          <p:spPr>
            <a:xfrm>
              <a:off x="926400" y="3383050"/>
              <a:ext cx="171700" cy="53200"/>
            </a:xfrm>
            <a:custGeom>
              <a:avLst/>
              <a:gdLst/>
              <a:ahLst/>
              <a:cxnLst/>
              <a:rect l="l" t="t" r="r" b="b"/>
              <a:pathLst>
                <a:path w="6868" h="2128" extrusionOk="0">
                  <a:moveTo>
                    <a:pt x="2174" y="0"/>
                  </a:moveTo>
                  <a:cubicBezTo>
                    <a:pt x="1533" y="0"/>
                    <a:pt x="858" y="67"/>
                    <a:pt x="164" y="231"/>
                  </a:cubicBezTo>
                  <a:cubicBezTo>
                    <a:pt x="164" y="231"/>
                    <a:pt x="99" y="689"/>
                    <a:pt x="1" y="1474"/>
                  </a:cubicBezTo>
                  <a:cubicBezTo>
                    <a:pt x="784" y="1303"/>
                    <a:pt x="1585" y="1219"/>
                    <a:pt x="2387" y="1219"/>
                  </a:cubicBezTo>
                  <a:cubicBezTo>
                    <a:pt x="3426" y="1219"/>
                    <a:pt x="4465" y="1360"/>
                    <a:pt x="5462" y="1637"/>
                  </a:cubicBezTo>
                  <a:cubicBezTo>
                    <a:pt x="5952" y="1768"/>
                    <a:pt x="6410" y="1932"/>
                    <a:pt x="6868" y="2128"/>
                  </a:cubicBezTo>
                  <a:cubicBezTo>
                    <a:pt x="6835" y="1801"/>
                    <a:pt x="6835" y="1474"/>
                    <a:pt x="6868" y="1147"/>
                  </a:cubicBezTo>
                  <a:cubicBezTo>
                    <a:pt x="6110" y="768"/>
                    <a:pt x="4340" y="0"/>
                    <a:pt x="2174" y="0"/>
                  </a:cubicBezTo>
                  <a:close/>
                </a:path>
              </a:pathLst>
            </a:custGeom>
            <a:solidFill>
              <a:srgbClr val="C97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7"/>
            <p:cNvSpPr/>
            <p:nvPr/>
          </p:nvSpPr>
          <p:spPr>
            <a:xfrm>
              <a:off x="839750" y="3913625"/>
              <a:ext cx="366250" cy="172250"/>
            </a:xfrm>
            <a:custGeom>
              <a:avLst/>
              <a:gdLst/>
              <a:ahLst/>
              <a:cxnLst/>
              <a:rect l="l" t="t" r="r" b="b"/>
              <a:pathLst>
                <a:path w="14650" h="6890" extrusionOk="0">
                  <a:moveTo>
                    <a:pt x="753" y="0"/>
                  </a:moveTo>
                  <a:cubicBezTo>
                    <a:pt x="328" y="3564"/>
                    <a:pt x="1" y="6213"/>
                    <a:pt x="99" y="6475"/>
                  </a:cubicBezTo>
                  <a:cubicBezTo>
                    <a:pt x="227" y="6783"/>
                    <a:pt x="2153" y="6889"/>
                    <a:pt x="4513" y="6889"/>
                  </a:cubicBezTo>
                  <a:cubicBezTo>
                    <a:pt x="8167" y="6889"/>
                    <a:pt x="12862" y="6634"/>
                    <a:pt x="13538" y="6475"/>
                  </a:cubicBezTo>
                  <a:cubicBezTo>
                    <a:pt x="14650" y="6180"/>
                    <a:pt x="14225" y="5428"/>
                    <a:pt x="10726" y="3630"/>
                  </a:cubicBezTo>
                  <a:cubicBezTo>
                    <a:pt x="8274" y="2355"/>
                    <a:pt x="6115" y="1308"/>
                    <a:pt x="5298" y="164"/>
                  </a:cubicBezTo>
                  <a:cubicBezTo>
                    <a:pt x="4742" y="425"/>
                    <a:pt x="4154" y="589"/>
                    <a:pt x="3565" y="654"/>
                  </a:cubicBezTo>
                  <a:cubicBezTo>
                    <a:pt x="3428" y="668"/>
                    <a:pt x="3291" y="675"/>
                    <a:pt x="3154" y="675"/>
                  </a:cubicBezTo>
                  <a:cubicBezTo>
                    <a:pt x="2312" y="675"/>
                    <a:pt x="1484" y="422"/>
                    <a:pt x="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7"/>
            <p:cNvSpPr/>
            <p:nvPr/>
          </p:nvSpPr>
          <p:spPr>
            <a:xfrm>
              <a:off x="841400" y="4048500"/>
              <a:ext cx="336800" cy="37375"/>
            </a:xfrm>
            <a:custGeom>
              <a:avLst/>
              <a:gdLst/>
              <a:ahLst/>
              <a:cxnLst/>
              <a:rect l="l" t="t" r="r" b="b"/>
              <a:pathLst>
                <a:path w="13472" h="1495" extrusionOk="0">
                  <a:moveTo>
                    <a:pt x="66" y="1"/>
                  </a:moveTo>
                  <a:cubicBezTo>
                    <a:pt x="0" y="360"/>
                    <a:pt x="0" y="720"/>
                    <a:pt x="33" y="1080"/>
                  </a:cubicBezTo>
                  <a:cubicBezTo>
                    <a:pt x="148" y="1388"/>
                    <a:pt x="2066" y="1494"/>
                    <a:pt x="4421" y="1494"/>
                  </a:cubicBezTo>
                  <a:cubicBezTo>
                    <a:pt x="8068" y="1494"/>
                    <a:pt x="12764" y="1239"/>
                    <a:pt x="13439" y="1080"/>
                  </a:cubicBezTo>
                  <a:cubicBezTo>
                    <a:pt x="13276" y="916"/>
                    <a:pt x="13308" y="655"/>
                    <a:pt x="13472" y="524"/>
                  </a:cubicBezTo>
                  <a:cubicBezTo>
                    <a:pt x="11610" y="524"/>
                    <a:pt x="9726" y="575"/>
                    <a:pt x="7843" y="575"/>
                  </a:cubicBezTo>
                  <a:cubicBezTo>
                    <a:pt x="5227" y="575"/>
                    <a:pt x="2613" y="476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7"/>
            <p:cNvSpPr/>
            <p:nvPr/>
          </p:nvSpPr>
          <p:spPr>
            <a:xfrm>
              <a:off x="555275" y="2628900"/>
              <a:ext cx="780700" cy="788550"/>
            </a:xfrm>
            <a:custGeom>
              <a:avLst/>
              <a:gdLst/>
              <a:ahLst/>
              <a:cxnLst/>
              <a:rect l="l" t="t" r="r" b="b"/>
              <a:pathLst>
                <a:path w="31228" h="31542" extrusionOk="0">
                  <a:moveTo>
                    <a:pt x="13204" y="0"/>
                  </a:moveTo>
                  <a:cubicBezTo>
                    <a:pt x="9325" y="0"/>
                    <a:pt x="3827" y="1283"/>
                    <a:pt x="2192" y="5481"/>
                  </a:cubicBezTo>
                  <a:cubicBezTo>
                    <a:pt x="1" y="11138"/>
                    <a:pt x="9418" y="20163"/>
                    <a:pt x="12328" y="22288"/>
                  </a:cubicBezTo>
                  <a:cubicBezTo>
                    <a:pt x="15271" y="24413"/>
                    <a:pt x="14257" y="30528"/>
                    <a:pt x="14257" y="30528"/>
                  </a:cubicBezTo>
                  <a:cubicBezTo>
                    <a:pt x="14925" y="30387"/>
                    <a:pt x="15605" y="30330"/>
                    <a:pt x="16272" y="30330"/>
                  </a:cubicBezTo>
                  <a:cubicBezTo>
                    <a:pt x="19329" y="30330"/>
                    <a:pt x="22105" y="31542"/>
                    <a:pt x="22105" y="31542"/>
                  </a:cubicBezTo>
                  <a:lnTo>
                    <a:pt x="21091" y="29024"/>
                  </a:lnTo>
                  <a:cubicBezTo>
                    <a:pt x="22434" y="27349"/>
                    <a:pt x="24278" y="26852"/>
                    <a:pt x="25995" y="26852"/>
                  </a:cubicBezTo>
                  <a:cubicBezTo>
                    <a:pt x="28502" y="26852"/>
                    <a:pt x="30737" y="27912"/>
                    <a:pt x="30737" y="27912"/>
                  </a:cubicBezTo>
                  <a:cubicBezTo>
                    <a:pt x="30737" y="27912"/>
                    <a:pt x="31228" y="24119"/>
                    <a:pt x="30639" y="21176"/>
                  </a:cubicBezTo>
                  <a:cubicBezTo>
                    <a:pt x="30051" y="18266"/>
                    <a:pt x="21778" y="8097"/>
                    <a:pt x="21778" y="8097"/>
                  </a:cubicBezTo>
                  <a:cubicBezTo>
                    <a:pt x="21778" y="8097"/>
                    <a:pt x="19293" y="1263"/>
                    <a:pt x="16383" y="380"/>
                  </a:cubicBezTo>
                  <a:cubicBezTo>
                    <a:pt x="15653" y="148"/>
                    <a:pt x="14522" y="0"/>
                    <a:pt x="13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7"/>
            <p:cNvSpPr/>
            <p:nvPr/>
          </p:nvSpPr>
          <p:spPr>
            <a:xfrm>
              <a:off x="664000" y="2833775"/>
              <a:ext cx="418575" cy="520725"/>
            </a:xfrm>
            <a:custGeom>
              <a:avLst/>
              <a:gdLst/>
              <a:ahLst/>
              <a:cxnLst/>
              <a:rect l="l" t="t" r="r" b="b"/>
              <a:pathLst>
                <a:path w="16743" h="20829" extrusionOk="0">
                  <a:moveTo>
                    <a:pt x="1" y="0"/>
                  </a:moveTo>
                  <a:cubicBezTo>
                    <a:pt x="1309" y="1897"/>
                    <a:pt x="2813" y="3597"/>
                    <a:pt x="4513" y="5167"/>
                  </a:cubicBezTo>
                  <a:cubicBezTo>
                    <a:pt x="5363" y="5951"/>
                    <a:pt x="6312" y="6605"/>
                    <a:pt x="7325" y="7128"/>
                  </a:cubicBezTo>
                  <a:lnTo>
                    <a:pt x="7718" y="7325"/>
                  </a:lnTo>
                  <a:lnTo>
                    <a:pt x="8077" y="7521"/>
                  </a:lnTo>
                  <a:cubicBezTo>
                    <a:pt x="8339" y="7652"/>
                    <a:pt x="8568" y="7815"/>
                    <a:pt x="8764" y="7979"/>
                  </a:cubicBezTo>
                  <a:cubicBezTo>
                    <a:pt x="8993" y="8142"/>
                    <a:pt x="9189" y="8338"/>
                    <a:pt x="9385" y="8534"/>
                  </a:cubicBezTo>
                  <a:cubicBezTo>
                    <a:pt x="9614" y="8698"/>
                    <a:pt x="9778" y="8927"/>
                    <a:pt x="9974" y="9123"/>
                  </a:cubicBezTo>
                  <a:cubicBezTo>
                    <a:pt x="11445" y="10823"/>
                    <a:pt x="12720" y="12720"/>
                    <a:pt x="13767" y="14714"/>
                  </a:cubicBezTo>
                  <a:cubicBezTo>
                    <a:pt x="14290" y="15695"/>
                    <a:pt x="14813" y="16709"/>
                    <a:pt x="15304" y="17723"/>
                  </a:cubicBezTo>
                  <a:cubicBezTo>
                    <a:pt x="15565" y="18246"/>
                    <a:pt x="15794" y="18769"/>
                    <a:pt x="16056" y="19259"/>
                  </a:cubicBezTo>
                  <a:lnTo>
                    <a:pt x="16742" y="20829"/>
                  </a:lnTo>
                  <a:cubicBezTo>
                    <a:pt x="15990" y="18671"/>
                    <a:pt x="15075" y="16578"/>
                    <a:pt x="14028" y="14584"/>
                  </a:cubicBezTo>
                  <a:cubicBezTo>
                    <a:pt x="13505" y="13537"/>
                    <a:pt x="12949" y="12556"/>
                    <a:pt x="12328" y="11608"/>
                  </a:cubicBezTo>
                  <a:cubicBezTo>
                    <a:pt x="11707" y="10627"/>
                    <a:pt x="11053" y="9712"/>
                    <a:pt x="10268" y="8829"/>
                  </a:cubicBezTo>
                  <a:cubicBezTo>
                    <a:pt x="10072" y="8633"/>
                    <a:pt x="9908" y="8404"/>
                    <a:pt x="9679" y="8240"/>
                  </a:cubicBezTo>
                  <a:cubicBezTo>
                    <a:pt x="9451" y="8044"/>
                    <a:pt x="9254" y="7848"/>
                    <a:pt x="9026" y="7652"/>
                  </a:cubicBezTo>
                  <a:cubicBezTo>
                    <a:pt x="8764" y="7488"/>
                    <a:pt x="8535" y="7325"/>
                    <a:pt x="8273" y="7194"/>
                  </a:cubicBezTo>
                  <a:lnTo>
                    <a:pt x="7881" y="6998"/>
                  </a:lnTo>
                  <a:lnTo>
                    <a:pt x="7489" y="6801"/>
                  </a:lnTo>
                  <a:cubicBezTo>
                    <a:pt x="6475" y="6278"/>
                    <a:pt x="5559" y="5657"/>
                    <a:pt x="4709" y="4905"/>
                  </a:cubicBezTo>
                  <a:cubicBezTo>
                    <a:pt x="3859" y="4186"/>
                    <a:pt x="3042" y="3401"/>
                    <a:pt x="2257" y="2583"/>
                  </a:cubicBezTo>
                  <a:cubicBezTo>
                    <a:pt x="1472" y="1766"/>
                    <a:pt x="720" y="88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7"/>
            <p:cNvSpPr/>
            <p:nvPr/>
          </p:nvSpPr>
          <p:spPr>
            <a:xfrm>
              <a:off x="1352300" y="2904075"/>
              <a:ext cx="440650" cy="852750"/>
            </a:xfrm>
            <a:custGeom>
              <a:avLst/>
              <a:gdLst/>
              <a:ahLst/>
              <a:cxnLst/>
              <a:rect l="l" t="t" r="r" b="b"/>
              <a:pathLst>
                <a:path w="17626" h="34110" extrusionOk="0">
                  <a:moveTo>
                    <a:pt x="5756" y="0"/>
                  </a:moveTo>
                  <a:lnTo>
                    <a:pt x="1" y="262"/>
                  </a:lnTo>
                  <a:cubicBezTo>
                    <a:pt x="1" y="262"/>
                    <a:pt x="589" y="7063"/>
                    <a:pt x="1636" y="9319"/>
                  </a:cubicBezTo>
                  <a:cubicBezTo>
                    <a:pt x="2715" y="11575"/>
                    <a:pt x="13701" y="28284"/>
                    <a:pt x="12949" y="33222"/>
                  </a:cubicBezTo>
                  <a:cubicBezTo>
                    <a:pt x="12949" y="33222"/>
                    <a:pt x="13325" y="34087"/>
                    <a:pt x="13637" y="34087"/>
                  </a:cubicBezTo>
                  <a:cubicBezTo>
                    <a:pt x="13767" y="34087"/>
                    <a:pt x="13886" y="33938"/>
                    <a:pt x="13963" y="33516"/>
                  </a:cubicBezTo>
                  <a:cubicBezTo>
                    <a:pt x="13963" y="33516"/>
                    <a:pt x="14358" y="34109"/>
                    <a:pt x="14723" y="34109"/>
                  </a:cubicBezTo>
                  <a:cubicBezTo>
                    <a:pt x="14850" y="34109"/>
                    <a:pt x="14973" y="34037"/>
                    <a:pt x="15075" y="33843"/>
                  </a:cubicBezTo>
                  <a:cubicBezTo>
                    <a:pt x="15271" y="33483"/>
                    <a:pt x="15434" y="33091"/>
                    <a:pt x="15532" y="32698"/>
                  </a:cubicBezTo>
                  <a:cubicBezTo>
                    <a:pt x="15532" y="32698"/>
                    <a:pt x="15712" y="33654"/>
                    <a:pt x="16008" y="33654"/>
                  </a:cubicBezTo>
                  <a:cubicBezTo>
                    <a:pt x="16091" y="33654"/>
                    <a:pt x="16184" y="33579"/>
                    <a:pt x="16284" y="33385"/>
                  </a:cubicBezTo>
                  <a:cubicBezTo>
                    <a:pt x="16579" y="32796"/>
                    <a:pt x="16742" y="32110"/>
                    <a:pt x="16775" y="31456"/>
                  </a:cubicBezTo>
                  <a:cubicBezTo>
                    <a:pt x="16775" y="31456"/>
                    <a:pt x="17068" y="32418"/>
                    <a:pt x="17286" y="32418"/>
                  </a:cubicBezTo>
                  <a:cubicBezTo>
                    <a:pt x="17340" y="32418"/>
                    <a:pt x="17390" y="32358"/>
                    <a:pt x="17429" y="32208"/>
                  </a:cubicBezTo>
                  <a:cubicBezTo>
                    <a:pt x="17625" y="31423"/>
                    <a:pt x="17265" y="27859"/>
                    <a:pt x="16873" y="26878"/>
                  </a:cubicBezTo>
                  <a:cubicBezTo>
                    <a:pt x="16481" y="25897"/>
                    <a:pt x="12426" y="20404"/>
                    <a:pt x="11216" y="18246"/>
                  </a:cubicBezTo>
                  <a:cubicBezTo>
                    <a:pt x="10006" y="16088"/>
                    <a:pt x="6508" y="8894"/>
                    <a:pt x="6279" y="6834"/>
                  </a:cubicBezTo>
                  <a:cubicBezTo>
                    <a:pt x="6017" y="4774"/>
                    <a:pt x="5756" y="0"/>
                    <a:pt x="5756" y="0"/>
                  </a:cubicBezTo>
                  <a:close/>
                </a:path>
              </a:pathLst>
            </a:custGeom>
            <a:solidFill>
              <a:srgbClr val="E18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7"/>
            <p:cNvSpPr/>
            <p:nvPr/>
          </p:nvSpPr>
          <p:spPr>
            <a:xfrm>
              <a:off x="1351500" y="2904075"/>
              <a:ext cx="149600" cy="98125"/>
            </a:xfrm>
            <a:custGeom>
              <a:avLst/>
              <a:gdLst/>
              <a:ahLst/>
              <a:cxnLst/>
              <a:rect l="l" t="t" r="r" b="b"/>
              <a:pathLst>
                <a:path w="5984" h="3925" extrusionOk="0">
                  <a:moveTo>
                    <a:pt x="5788" y="0"/>
                  </a:moveTo>
                  <a:lnTo>
                    <a:pt x="0" y="295"/>
                  </a:lnTo>
                  <a:cubicBezTo>
                    <a:pt x="0" y="295"/>
                    <a:pt x="164" y="1962"/>
                    <a:pt x="392" y="3924"/>
                  </a:cubicBezTo>
                  <a:cubicBezTo>
                    <a:pt x="1995" y="3662"/>
                    <a:pt x="3597" y="3434"/>
                    <a:pt x="5199" y="3303"/>
                  </a:cubicBezTo>
                  <a:cubicBezTo>
                    <a:pt x="5461" y="3270"/>
                    <a:pt x="5722" y="3270"/>
                    <a:pt x="5984" y="3270"/>
                  </a:cubicBezTo>
                  <a:cubicBezTo>
                    <a:pt x="5853" y="1537"/>
                    <a:pt x="5788" y="0"/>
                    <a:pt x="5788" y="0"/>
                  </a:cubicBezTo>
                  <a:close/>
                </a:path>
              </a:pathLst>
            </a:custGeom>
            <a:solidFill>
              <a:srgbClr val="C97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7"/>
            <p:cNvSpPr/>
            <p:nvPr/>
          </p:nvSpPr>
          <p:spPr>
            <a:xfrm>
              <a:off x="554475" y="2349825"/>
              <a:ext cx="1095400" cy="627850"/>
            </a:xfrm>
            <a:custGeom>
              <a:avLst/>
              <a:gdLst/>
              <a:ahLst/>
              <a:cxnLst/>
              <a:rect l="l" t="t" r="r" b="b"/>
              <a:pathLst>
                <a:path w="43816" h="25114" extrusionOk="0">
                  <a:moveTo>
                    <a:pt x="36377" y="1"/>
                  </a:moveTo>
                  <a:cubicBezTo>
                    <a:pt x="35309" y="1"/>
                    <a:pt x="29550" y="27"/>
                    <a:pt x="21221" y="557"/>
                  </a:cubicBezTo>
                  <a:cubicBezTo>
                    <a:pt x="12000" y="1178"/>
                    <a:pt x="5690" y="3892"/>
                    <a:pt x="2845" y="8797"/>
                  </a:cubicBezTo>
                  <a:cubicBezTo>
                    <a:pt x="0" y="13701"/>
                    <a:pt x="1602" y="19358"/>
                    <a:pt x="1602" y="19358"/>
                  </a:cubicBezTo>
                  <a:cubicBezTo>
                    <a:pt x="4812" y="14498"/>
                    <a:pt x="10450" y="12495"/>
                    <a:pt x="13736" y="12495"/>
                  </a:cubicBezTo>
                  <a:cubicBezTo>
                    <a:pt x="13965" y="12495"/>
                    <a:pt x="14183" y="12505"/>
                    <a:pt x="14387" y="12524"/>
                  </a:cubicBezTo>
                  <a:cubicBezTo>
                    <a:pt x="17494" y="12851"/>
                    <a:pt x="20829" y="18377"/>
                    <a:pt x="21810" y="19260"/>
                  </a:cubicBezTo>
                  <a:cubicBezTo>
                    <a:pt x="22824" y="20176"/>
                    <a:pt x="30769" y="21484"/>
                    <a:pt x="30769" y="21484"/>
                  </a:cubicBezTo>
                  <a:lnTo>
                    <a:pt x="30769" y="25113"/>
                  </a:lnTo>
                  <a:lnTo>
                    <a:pt x="38911" y="24394"/>
                  </a:lnTo>
                  <a:lnTo>
                    <a:pt x="43031" y="7195"/>
                  </a:lnTo>
                  <a:cubicBezTo>
                    <a:pt x="43816" y="3859"/>
                    <a:pt x="36557" y="1"/>
                    <a:pt x="36557" y="1"/>
                  </a:cubicBezTo>
                  <a:cubicBezTo>
                    <a:pt x="36557" y="1"/>
                    <a:pt x="36496" y="1"/>
                    <a:pt x="36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7"/>
            <p:cNvSpPr/>
            <p:nvPr/>
          </p:nvSpPr>
          <p:spPr>
            <a:xfrm>
              <a:off x="1318800" y="2685800"/>
              <a:ext cx="4925" cy="201125"/>
            </a:xfrm>
            <a:custGeom>
              <a:avLst/>
              <a:gdLst/>
              <a:ahLst/>
              <a:cxnLst/>
              <a:rect l="l" t="t" r="r" b="b"/>
              <a:pathLst>
                <a:path w="197" h="8045" extrusionOk="0">
                  <a:moveTo>
                    <a:pt x="0" y="1"/>
                  </a:moveTo>
                  <a:lnTo>
                    <a:pt x="196" y="80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7"/>
            <p:cNvSpPr/>
            <p:nvPr/>
          </p:nvSpPr>
          <p:spPr>
            <a:xfrm>
              <a:off x="1359650" y="2092600"/>
              <a:ext cx="489700" cy="477275"/>
            </a:xfrm>
            <a:custGeom>
              <a:avLst/>
              <a:gdLst/>
              <a:ahLst/>
              <a:cxnLst/>
              <a:rect l="l" t="t" r="r" b="b"/>
              <a:pathLst>
                <a:path w="19588" h="19091" extrusionOk="0">
                  <a:moveTo>
                    <a:pt x="10154" y="1"/>
                  </a:moveTo>
                  <a:cubicBezTo>
                    <a:pt x="8668" y="1"/>
                    <a:pt x="8392" y="1184"/>
                    <a:pt x="8346" y="1752"/>
                  </a:cubicBezTo>
                  <a:lnTo>
                    <a:pt x="8346" y="1752"/>
                  </a:lnTo>
                  <a:cubicBezTo>
                    <a:pt x="8150" y="1649"/>
                    <a:pt x="7660" y="1560"/>
                    <a:pt x="6541" y="1560"/>
                  </a:cubicBezTo>
                  <a:cubicBezTo>
                    <a:pt x="3925" y="1560"/>
                    <a:pt x="3336" y="5876"/>
                    <a:pt x="3336" y="5876"/>
                  </a:cubicBezTo>
                  <a:cubicBezTo>
                    <a:pt x="597" y="8744"/>
                    <a:pt x="4560" y="10501"/>
                    <a:pt x="4831" y="10519"/>
                  </a:cubicBezTo>
                  <a:lnTo>
                    <a:pt x="4831" y="10519"/>
                  </a:lnTo>
                  <a:cubicBezTo>
                    <a:pt x="2710" y="10589"/>
                    <a:pt x="981" y="12157"/>
                    <a:pt x="655" y="14214"/>
                  </a:cubicBezTo>
                  <a:cubicBezTo>
                    <a:pt x="1" y="17941"/>
                    <a:pt x="7195" y="18039"/>
                    <a:pt x="7195" y="18039"/>
                  </a:cubicBezTo>
                  <a:cubicBezTo>
                    <a:pt x="7605" y="18896"/>
                    <a:pt x="8501" y="19090"/>
                    <a:pt x="9232" y="19090"/>
                  </a:cubicBezTo>
                  <a:cubicBezTo>
                    <a:pt x="9840" y="19090"/>
                    <a:pt x="10334" y="18955"/>
                    <a:pt x="10334" y="18955"/>
                  </a:cubicBezTo>
                  <a:cubicBezTo>
                    <a:pt x="10334" y="18955"/>
                    <a:pt x="10432" y="18959"/>
                    <a:pt x="10598" y="18959"/>
                  </a:cubicBezTo>
                  <a:cubicBezTo>
                    <a:pt x="11236" y="18959"/>
                    <a:pt x="12880" y="18897"/>
                    <a:pt x="13865" y="18301"/>
                  </a:cubicBezTo>
                  <a:cubicBezTo>
                    <a:pt x="15074" y="17588"/>
                    <a:pt x="14226" y="14083"/>
                    <a:pt x="14998" y="14083"/>
                  </a:cubicBezTo>
                  <a:cubicBezTo>
                    <a:pt x="15040" y="14083"/>
                    <a:pt x="15088" y="14094"/>
                    <a:pt x="15140" y="14116"/>
                  </a:cubicBezTo>
                  <a:cubicBezTo>
                    <a:pt x="16045" y="14538"/>
                    <a:pt x="16338" y="15544"/>
                    <a:pt x="17635" y="15544"/>
                  </a:cubicBezTo>
                  <a:cubicBezTo>
                    <a:pt x="17744" y="15544"/>
                    <a:pt x="17860" y="15537"/>
                    <a:pt x="17985" y="15522"/>
                  </a:cubicBezTo>
                  <a:cubicBezTo>
                    <a:pt x="19587" y="15358"/>
                    <a:pt x="19064" y="13331"/>
                    <a:pt x="19064" y="13331"/>
                  </a:cubicBezTo>
                  <a:lnTo>
                    <a:pt x="13865" y="7249"/>
                  </a:lnTo>
                  <a:cubicBezTo>
                    <a:pt x="13865" y="7249"/>
                    <a:pt x="13652" y="7834"/>
                    <a:pt x="13634" y="7834"/>
                  </a:cubicBezTo>
                  <a:cubicBezTo>
                    <a:pt x="13623" y="7834"/>
                    <a:pt x="13676" y="7645"/>
                    <a:pt x="13865" y="7053"/>
                  </a:cubicBezTo>
                  <a:cubicBezTo>
                    <a:pt x="14388" y="5385"/>
                    <a:pt x="14683" y="1200"/>
                    <a:pt x="11413" y="219"/>
                  </a:cubicBezTo>
                  <a:cubicBezTo>
                    <a:pt x="10918" y="66"/>
                    <a:pt x="10503" y="1"/>
                    <a:pt x="10154" y="1"/>
                  </a:cubicBezTo>
                  <a:close/>
                </a:path>
              </a:pathLst>
            </a:custGeom>
            <a:solidFill>
              <a:srgbClr val="042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7"/>
            <p:cNvSpPr/>
            <p:nvPr/>
          </p:nvSpPr>
          <p:spPr>
            <a:xfrm>
              <a:off x="1629425" y="2406775"/>
              <a:ext cx="304125" cy="244700"/>
            </a:xfrm>
            <a:custGeom>
              <a:avLst/>
              <a:gdLst/>
              <a:ahLst/>
              <a:cxnLst/>
              <a:rect l="l" t="t" r="r" b="b"/>
              <a:pathLst>
                <a:path w="12165" h="9788" extrusionOk="0">
                  <a:moveTo>
                    <a:pt x="4428" y="0"/>
                  </a:moveTo>
                  <a:cubicBezTo>
                    <a:pt x="4336" y="0"/>
                    <a:pt x="4234" y="14"/>
                    <a:pt x="4120" y="45"/>
                  </a:cubicBezTo>
                  <a:cubicBezTo>
                    <a:pt x="2682" y="470"/>
                    <a:pt x="3630" y="2824"/>
                    <a:pt x="3630" y="2824"/>
                  </a:cubicBezTo>
                  <a:cubicBezTo>
                    <a:pt x="3270" y="3347"/>
                    <a:pt x="3009" y="3936"/>
                    <a:pt x="2780" y="4524"/>
                  </a:cubicBezTo>
                  <a:cubicBezTo>
                    <a:pt x="2322" y="5669"/>
                    <a:pt x="0" y="6388"/>
                    <a:pt x="0" y="6388"/>
                  </a:cubicBezTo>
                  <a:cubicBezTo>
                    <a:pt x="1766" y="6780"/>
                    <a:pt x="2387" y="9200"/>
                    <a:pt x="3695" y="9690"/>
                  </a:cubicBezTo>
                  <a:cubicBezTo>
                    <a:pt x="3864" y="9758"/>
                    <a:pt x="4036" y="9787"/>
                    <a:pt x="4208" y="9787"/>
                  </a:cubicBezTo>
                  <a:cubicBezTo>
                    <a:pt x="5366" y="9787"/>
                    <a:pt x="6507" y="8448"/>
                    <a:pt x="6507" y="8448"/>
                  </a:cubicBezTo>
                  <a:lnTo>
                    <a:pt x="7325" y="8448"/>
                  </a:lnTo>
                  <a:cubicBezTo>
                    <a:pt x="7815" y="8448"/>
                    <a:pt x="8273" y="7696"/>
                    <a:pt x="8273" y="7696"/>
                  </a:cubicBezTo>
                  <a:cubicBezTo>
                    <a:pt x="8453" y="7680"/>
                    <a:pt x="8625" y="7671"/>
                    <a:pt x="8792" y="7671"/>
                  </a:cubicBezTo>
                  <a:cubicBezTo>
                    <a:pt x="8960" y="7671"/>
                    <a:pt x="9123" y="7680"/>
                    <a:pt x="9287" y="7696"/>
                  </a:cubicBezTo>
                  <a:cubicBezTo>
                    <a:pt x="9306" y="7697"/>
                    <a:pt x="9326" y="7698"/>
                    <a:pt x="9346" y="7698"/>
                  </a:cubicBezTo>
                  <a:cubicBezTo>
                    <a:pt x="9853" y="7698"/>
                    <a:pt x="10396" y="7284"/>
                    <a:pt x="10333" y="5930"/>
                  </a:cubicBezTo>
                  <a:cubicBezTo>
                    <a:pt x="10300" y="4524"/>
                    <a:pt x="12164" y="3936"/>
                    <a:pt x="12164" y="3936"/>
                  </a:cubicBezTo>
                  <a:lnTo>
                    <a:pt x="8469" y="993"/>
                  </a:lnTo>
                  <a:cubicBezTo>
                    <a:pt x="8469" y="993"/>
                    <a:pt x="8426" y="938"/>
                    <a:pt x="8316" y="938"/>
                  </a:cubicBezTo>
                  <a:cubicBezTo>
                    <a:pt x="8158" y="938"/>
                    <a:pt x="7861" y="1053"/>
                    <a:pt x="7358" y="1614"/>
                  </a:cubicBezTo>
                  <a:cubicBezTo>
                    <a:pt x="6961" y="2041"/>
                    <a:pt x="6464" y="2155"/>
                    <a:pt x="6048" y="2155"/>
                  </a:cubicBezTo>
                  <a:cubicBezTo>
                    <a:pt x="5571" y="2155"/>
                    <a:pt x="5199" y="2006"/>
                    <a:pt x="5199" y="2006"/>
                  </a:cubicBezTo>
                  <a:cubicBezTo>
                    <a:pt x="5199" y="2006"/>
                    <a:pt x="5534" y="0"/>
                    <a:pt x="4428" y="0"/>
                  </a:cubicBezTo>
                  <a:close/>
                </a:path>
              </a:pathLst>
            </a:custGeom>
            <a:solidFill>
              <a:srgbClr val="E18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7"/>
            <p:cNvSpPr/>
            <p:nvPr/>
          </p:nvSpPr>
          <p:spPr>
            <a:xfrm>
              <a:off x="1716900" y="2407400"/>
              <a:ext cx="215825" cy="118225"/>
            </a:xfrm>
            <a:custGeom>
              <a:avLst/>
              <a:gdLst/>
              <a:ahLst/>
              <a:cxnLst/>
              <a:rect l="l" t="t" r="r" b="b"/>
              <a:pathLst>
                <a:path w="8633" h="4729" extrusionOk="0">
                  <a:moveTo>
                    <a:pt x="1015" y="1"/>
                  </a:moveTo>
                  <a:cubicBezTo>
                    <a:pt x="917" y="1"/>
                    <a:pt x="809" y="17"/>
                    <a:pt x="687" y="52"/>
                  </a:cubicBezTo>
                  <a:cubicBezTo>
                    <a:pt x="393" y="118"/>
                    <a:pt x="131" y="314"/>
                    <a:pt x="0" y="608"/>
                  </a:cubicBezTo>
                  <a:cubicBezTo>
                    <a:pt x="164" y="641"/>
                    <a:pt x="294" y="706"/>
                    <a:pt x="425" y="772"/>
                  </a:cubicBezTo>
                  <a:cubicBezTo>
                    <a:pt x="883" y="1066"/>
                    <a:pt x="1177" y="1491"/>
                    <a:pt x="1341" y="2014"/>
                  </a:cubicBezTo>
                  <a:cubicBezTo>
                    <a:pt x="1373" y="2178"/>
                    <a:pt x="1341" y="2341"/>
                    <a:pt x="1341" y="2505"/>
                  </a:cubicBezTo>
                  <a:cubicBezTo>
                    <a:pt x="1439" y="2570"/>
                    <a:pt x="1570" y="2668"/>
                    <a:pt x="1700" y="2701"/>
                  </a:cubicBezTo>
                  <a:cubicBezTo>
                    <a:pt x="1788" y="2710"/>
                    <a:pt x="1876" y="2714"/>
                    <a:pt x="1963" y="2714"/>
                  </a:cubicBezTo>
                  <a:cubicBezTo>
                    <a:pt x="2200" y="2714"/>
                    <a:pt x="2433" y="2683"/>
                    <a:pt x="2649" y="2635"/>
                  </a:cubicBezTo>
                  <a:cubicBezTo>
                    <a:pt x="2976" y="2570"/>
                    <a:pt x="3270" y="2570"/>
                    <a:pt x="3564" y="2537"/>
                  </a:cubicBezTo>
                  <a:cubicBezTo>
                    <a:pt x="3777" y="2514"/>
                    <a:pt x="3989" y="2422"/>
                    <a:pt x="4226" y="2422"/>
                  </a:cubicBezTo>
                  <a:cubicBezTo>
                    <a:pt x="4318" y="2422"/>
                    <a:pt x="4412" y="2436"/>
                    <a:pt x="4512" y="2472"/>
                  </a:cubicBezTo>
                  <a:cubicBezTo>
                    <a:pt x="5166" y="2734"/>
                    <a:pt x="5526" y="3257"/>
                    <a:pt x="5984" y="3747"/>
                  </a:cubicBezTo>
                  <a:cubicBezTo>
                    <a:pt x="6376" y="4140"/>
                    <a:pt x="6801" y="4467"/>
                    <a:pt x="7259" y="4728"/>
                  </a:cubicBezTo>
                  <a:cubicBezTo>
                    <a:pt x="7652" y="4336"/>
                    <a:pt x="8109" y="4041"/>
                    <a:pt x="8632" y="3878"/>
                  </a:cubicBezTo>
                  <a:lnTo>
                    <a:pt x="5036" y="968"/>
                  </a:lnTo>
                  <a:cubicBezTo>
                    <a:pt x="5036" y="968"/>
                    <a:pt x="4987" y="913"/>
                    <a:pt x="4871" y="913"/>
                  </a:cubicBezTo>
                  <a:cubicBezTo>
                    <a:pt x="4703" y="913"/>
                    <a:pt x="4394" y="1028"/>
                    <a:pt x="3891" y="1589"/>
                  </a:cubicBezTo>
                  <a:cubicBezTo>
                    <a:pt x="3494" y="2016"/>
                    <a:pt x="2998" y="2130"/>
                    <a:pt x="2581" y="2130"/>
                  </a:cubicBezTo>
                  <a:cubicBezTo>
                    <a:pt x="2105" y="2130"/>
                    <a:pt x="1733" y="1981"/>
                    <a:pt x="1733" y="1981"/>
                  </a:cubicBezTo>
                  <a:cubicBezTo>
                    <a:pt x="1733" y="1981"/>
                    <a:pt x="2091" y="1"/>
                    <a:pt x="1015" y="1"/>
                  </a:cubicBezTo>
                  <a:close/>
                </a:path>
              </a:pathLst>
            </a:custGeom>
            <a:solidFill>
              <a:srgbClr val="C97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7"/>
            <p:cNvSpPr/>
            <p:nvPr/>
          </p:nvSpPr>
          <p:spPr>
            <a:xfrm>
              <a:off x="1779025" y="2561550"/>
              <a:ext cx="33525" cy="56425"/>
            </a:xfrm>
            <a:custGeom>
              <a:avLst/>
              <a:gdLst/>
              <a:ahLst/>
              <a:cxnLst/>
              <a:rect l="l" t="t" r="r" b="b"/>
              <a:pathLst>
                <a:path w="1341" h="2257" extrusionOk="0">
                  <a:moveTo>
                    <a:pt x="131" y="1"/>
                  </a:moveTo>
                  <a:cubicBezTo>
                    <a:pt x="33" y="230"/>
                    <a:pt x="0" y="459"/>
                    <a:pt x="33" y="687"/>
                  </a:cubicBezTo>
                  <a:cubicBezTo>
                    <a:pt x="98" y="949"/>
                    <a:pt x="164" y="1145"/>
                    <a:pt x="294" y="1374"/>
                  </a:cubicBezTo>
                  <a:cubicBezTo>
                    <a:pt x="425" y="1570"/>
                    <a:pt x="589" y="1734"/>
                    <a:pt x="752" y="1897"/>
                  </a:cubicBezTo>
                  <a:cubicBezTo>
                    <a:pt x="916" y="2061"/>
                    <a:pt x="1112" y="2159"/>
                    <a:pt x="1341" y="2257"/>
                  </a:cubicBezTo>
                  <a:cubicBezTo>
                    <a:pt x="1243" y="2061"/>
                    <a:pt x="1112" y="1865"/>
                    <a:pt x="981" y="1701"/>
                  </a:cubicBezTo>
                  <a:cubicBezTo>
                    <a:pt x="883" y="1505"/>
                    <a:pt x="752" y="1341"/>
                    <a:pt x="654" y="1145"/>
                  </a:cubicBezTo>
                  <a:cubicBezTo>
                    <a:pt x="425" y="786"/>
                    <a:pt x="229" y="393"/>
                    <a:pt x="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7"/>
            <p:cNvSpPr/>
            <p:nvPr/>
          </p:nvSpPr>
          <p:spPr>
            <a:xfrm>
              <a:off x="1704625" y="2178650"/>
              <a:ext cx="376250" cy="459800"/>
            </a:xfrm>
            <a:custGeom>
              <a:avLst/>
              <a:gdLst/>
              <a:ahLst/>
              <a:cxnLst/>
              <a:rect l="l" t="t" r="r" b="b"/>
              <a:pathLst>
                <a:path w="15050" h="18392" extrusionOk="0">
                  <a:moveTo>
                    <a:pt x="5929" y="1"/>
                  </a:moveTo>
                  <a:cubicBezTo>
                    <a:pt x="3079" y="1"/>
                    <a:pt x="690" y="2535"/>
                    <a:pt x="99" y="3611"/>
                  </a:cubicBezTo>
                  <a:cubicBezTo>
                    <a:pt x="1" y="3774"/>
                    <a:pt x="10170" y="15807"/>
                    <a:pt x="13178" y="18390"/>
                  </a:cubicBezTo>
                  <a:cubicBezTo>
                    <a:pt x="13178" y="18390"/>
                    <a:pt x="13183" y="18391"/>
                    <a:pt x="13191" y="18391"/>
                  </a:cubicBezTo>
                  <a:cubicBezTo>
                    <a:pt x="13272" y="18391"/>
                    <a:pt x="13659" y="18282"/>
                    <a:pt x="11837" y="15775"/>
                  </a:cubicBezTo>
                  <a:cubicBezTo>
                    <a:pt x="10583" y="14055"/>
                    <a:pt x="10130" y="13675"/>
                    <a:pt x="9967" y="13635"/>
                  </a:cubicBezTo>
                  <a:lnTo>
                    <a:pt x="9967" y="13635"/>
                  </a:lnTo>
                  <a:cubicBezTo>
                    <a:pt x="10666" y="13001"/>
                    <a:pt x="15049" y="8661"/>
                    <a:pt x="10824" y="2957"/>
                  </a:cubicBezTo>
                  <a:cubicBezTo>
                    <a:pt x="9201" y="766"/>
                    <a:pt x="7495" y="1"/>
                    <a:pt x="5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7"/>
            <p:cNvSpPr/>
            <p:nvPr/>
          </p:nvSpPr>
          <p:spPr>
            <a:xfrm>
              <a:off x="1842775" y="2506675"/>
              <a:ext cx="19650" cy="14150"/>
            </a:xfrm>
            <a:custGeom>
              <a:avLst/>
              <a:gdLst/>
              <a:ahLst/>
              <a:cxnLst/>
              <a:rect l="l" t="t" r="r" b="b"/>
              <a:pathLst>
                <a:path w="786" h="566" extrusionOk="0">
                  <a:moveTo>
                    <a:pt x="498" y="1"/>
                  </a:moveTo>
                  <a:cubicBezTo>
                    <a:pt x="421" y="1"/>
                    <a:pt x="338" y="25"/>
                    <a:pt x="262" y="70"/>
                  </a:cubicBezTo>
                  <a:cubicBezTo>
                    <a:pt x="66" y="169"/>
                    <a:pt x="1" y="365"/>
                    <a:pt x="33" y="463"/>
                  </a:cubicBezTo>
                  <a:cubicBezTo>
                    <a:pt x="68" y="533"/>
                    <a:pt x="150" y="565"/>
                    <a:pt x="244" y="565"/>
                  </a:cubicBezTo>
                  <a:cubicBezTo>
                    <a:pt x="325" y="565"/>
                    <a:pt x="415" y="541"/>
                    <a:pt x="491" y="496"/>
                  </a:cubicBezTo>
                  <a:cubicBezTo>
                    <a:pt x="687" y="397"/>
                    <a:pt x="785" y="201"/>
                    <a:pt x="720" y="103"/>
                  </a:cubicBezTo>
                  <a:cubicBezTo>
                    <a:pt x="667" y="33"/>
                    <a:pt x="587" y="1"/>
                    <a:pt x="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7"/>
            <p:cNvSpPr/>
            <p:nvPr/>
          </p:nvSpPr>
          <p:spPr>
            <a:xfrm>
              <a:off x="1857500" y="2475400"/>
              <a:ext cx="34350" cy="35500"/>
            </a:xfrm>
            <a:custGeom>
              <a:avLst/>
              <a:gdLst/>
              <a:ahLst/>
              <a:cxnLst/>
              <a:rect l="l" t="t" r="r" b="b"/>
              <a:pathLst>
                <a:path w="1374" h="1420" extrusionOk="0">
                  <a:moveTo>
                    <a:pt x="137" y="1"/>
                  </a:moveTo>
                  <a:cubicBezTo>
                    <a:pt x="90" y="1"/>
                    <a:pt x="44" y="5"/>
                    <a:pt x="0" y="14"/>
                  </a:cubicBezTo>
                  <a:cubicBezTo>
                    <a:pt x="262" y="275"/>
                    <a:pt x="523" y="439"/>
                    <a:pt x="720" y="667"/>
                  </a:cubicBezTo>
                  <a:cubicBezTo>
                    <a:pt x="850" y="766"/>
                    <a:pt x="948" y="864"/>
                    <a:pt x="1014" y="994"/>
                  </a:cubicBezTo>
                  <a:cubicBezTo>
                    <a:pt x="1112" y="1125"/>
                    <a:pt x="1177" y="1256"/>
                    <a:pt x="1210" y="1420"/>
                  </a:cubicBezTo>
                  <a:cubicBezTo>
                    <a:pt x="1308" y="1256"/>
                    <a:pt x="1374" y="1060"/>
                    <a:pt x="1308" y="864"/>
                  </a:cubicBezTo>
                  <a:cubicBezTo>
                    <a:pt x="1275" y="667"/>
                    <a:pt x="1145" y="504"/>
                    <a:pt x="1014" y="373"/>
                  </a:cubicBezTo>
                  <a:cubicBezTo>
                    <a:pt x="883" y="242"/>
                    <a:pt x="720" y="144"/>
                    <a:pt x="523" y="79"/>
                  </a:cubicBezTo>
                  <a:cubicBezTo>
                    <a:pt x="404" y="31"/>
                    <a:pt x="267" y="1"/>
                    <a:pt x="137" y="1"/>
                  </a:cubicBezTo>
                  <a:close/>
                </a:path>
              </a:pathLst>
            </a:custGeom>
            <a:solidFill>
              <a:srgbClr val="042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7"/>
            <p:cNvSpPr/>
            <p:nvPr/>
          </p:nvSpPr>
          <p:spPr>
            <a:xfrm>
              <a:off x="1801100" y="2519775"/>
              <a:ext cx="30250" cy="28825"/>
            </a:xfrm>
            <a:custGeom>
              <a:avLst/>
              <a:gdLst/>
              <a:ahLst/>
              <a:cxnLst/>
              <a:rect l="l" t="t" r="r" b="b"/>
              <a:pathLst>
                <a:path w="1210" h="1153" extrusionOk="0">
                  <a:moveTo>
                    <a:pt x="291" y="1"/>
                  </a:moveTo>
                  <a:cubicBezTo>
                    <a:pt x="239" y="1"/>
                    <a:pt x="196" y="13"/>
                    <a:pt x="164" y="37"/>
                  </a:cubicBezTo>
                  <a:cubicBezTo>
                    <a:pt x="0" y="168"/>
                    <a:pt x="98" y="495"/>
                    <a:pt x="360" y="789"/>
                  </a:cubicBezTo>
                  <a:cubicBezTo>
                    <a:pt x="557" y="1036"/>
                    <a:pt x="792" y="1152"/>
                    <a:pt x="951" y="1152"/>
                  </a:cubicBezTo>
                  <a:cubicBezTo>
                    <a:pt x="1003" y="1152"/>
                    <a:pt x="1047" y="1140"/>
                    <a:pt x="1079" y="1116"/>
                  </a:cubicBezTo>
                  <a:cubicBezTo>
                    <a:pt x="1210" y="952"/>
                    <a:pt x="1112" y="658"/>
                    <a:pt x="850" y="364"/>
                  </a:cubicBezTo>
                  <a:cubicBezTo>
                    <a:pt x="677" y="117"/>
                    <a:pt x="449" y="1"/>
                    <a:pt x="291" y="1"/>
                  </a:cubicBezTo>
                  <a:close/>
                </a:path>
              </a:pathLst>
            </a:custGeom>
            <a:solidFill>
              <a:srgbClr val="FFA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7"/>
            <p:cNvSpPr/>
            <p:nvPr/>
          </p:nvSpPr>
          <p:spPr>
            <a:xfrm>
              <a:off x="2481200" y="3191825"/>
              <a:ext cx="346650" cy="972625"/>
            </a:xfrm>
            <a:custGeom>
              <a:avLst/>
              <a:gdLst/>
              <a:ahLst/>
              <a:cxnLst/>
              <a:rect l="l" t="t" r="r" b="b"/>
              <a:pathLst>
                <a:path w="13866" h="38905" extrusionOk="0">
                  <a:moveTo>
                    <a:pt x="5658" y="0"/>
                  </a:moveTo>
                  <a:lnTo>
                    <a:pt x="8274" y="27597"/>
                  </a:lnTo>
                  <a:cubicBezTo>
                    <a:pt x="8274" y="27597"/>
                    <a:pt x="7979" y="32404"/>
                    <a:pt x="5658" y="33614"/>
                  </a:cubicBezTo>
                  <a:cubicBezTo>
                    <a:pt x="3304" y="34791"/>
                    <a:pt x="1" y="37635"/>
                    <a:pt x="753" y="38715"/>
                  </a:cubicBezTo>
                  <a:cubicBezTo>
                    <a:pt x="848" y="38846"/>
                    <a:pt x="1103" y="38904"/>
                    <a:pt x="1478" y="38904"/>
                  </a:cubicBezTo>
                  <a:cubicBezTo>
                    <a:pt x="4080" y="38904"/>
                    <a:pt x="12456" y="36106"/>
                    <a:pt x="13113" y="35706"/>
                  </a:cubicBezTo>
                  <a:cubicBezTo>
                    <a:pt x="13865" y="35249"/>
                    <a:pt x="13113" y="27597"/>
                    <a:pt x="13113" y="27597"/>
                  </a:cubicBezTo>
                  <a:cubicBezTo>
                    <a:pt x="13865" y="13472"/>
                    <a:pt x="13113" y="5297"/>
                    <a:pt x="13113" y="5297"/>
                  </a:cubicBezTo>
                  <a:lnTo>
                    <a:pt x="13113" y="0"/>
                  </a:ln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7"/>
            <p:cNvSpPr/>
            <p:nvPr/>
          </p:nvSpPr>
          <p:spPr>
            <a:xfrm>
              <a:off x="2815550" y="3191825"/>
              <a:ext cx="346625" cy="972625"/>
            </a:xfrm>
            <a:custGeom>
              <a:avLst/>
              <a:gdLst/>
              <a:ahLst/>
              <a:cxnLst/>
              <a:rect l="l" t="t" r="r" b="b"/>
              <a:pathLst>
                <a:path w="13865" h="38905" extrusionOk="0">
                  <a:moveTo>
                    <a:pt x="5657" y="0"/>
                  </a:moveTo>
                  <a:lnTo>
                    <a:pt x="8273" y="27597"/>
                  </a:lnTo>
                  <a:cubicBezTo>
                    <a:pt x="8273" y="27597"/>
                    <a:pt x="7979" y="32404"/>
                    <a:pt x="5657" y="33614"/>
                  </a:cubicBezTo>
                  <a:cubicBezTo>
                    <a:pt x="3303" y="34791"/>
                    <a:pt x="1" y="37635"/>
                    <a:pt x="753" y="38715"/>
                  </a:cubicBezTo>
                  <a:cubicBezTo>
                    <a:pt x="847" y="38846"/>
                    <a:pt x="1102" y="38904"/>
                    <a:pt x="1478" y="38904"/>
                  </a:cubicBezTo>
                  <a:cubicBezTo>
                    <a:pt x="4079" y="38904"/>
                    <a:pt x="12455" y="36106"/>
                    <a:pt x="13113" y="35706"/>
                  </a:cubicBezTo>
                  <a:cubicBezTo>
                    <a:pt x="13865" y="35249"/>
                    <a:pt x="13113" y="27597"/>
                    <a:pt x="13113" y="27597"/>
                  </a:cubicBezTo>
                  <a:cubicBezTo>
                    <a:pt x="13865" y="13472"/>
                    <a:pt x="13113" y="5297"/>
                    <a:pt x="13113" y="5297"/>
                  </a:cubicBezTo>
                  <a:lnTo>
                    <a:pt x="13113" y="0"/>
                  </a:ln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7"/>
            <p:cNvSpPr/>
            <p:nvPr/>
          </p:nvSpPr>
          <p:spPr>
            <a:xfrm>
              <a:off x="2622625" y="3191825"/>
              <a:ext cx="186400" cy="193750"/>
            </a:xfrm>
            <a:custGeom>
              <a:avLst/>
              <a:gdLst/>
              <a:ahLst/>
              <a:cxnLst/>
              <a:rect l="l" t="t" r="r" b="b"/>
              <a:pathLst>
                <a:path w="7456" h="7750" extrusionOk="0">
                  <a:moveTo>
                    <a:pt x="1" y="0"/>
                  </a:moveTo>
                  <a:lnTo>
                    <a:pt x="720" y="7749"/>
                  </a:lnTo>
                  <a:cubicBezTo>
                    <a:pt x="2747" y="7390"/>
                    <a:pt x="4677" y="6278"/>
                    <a:pt x="6213" y="5036"/>
                  </a:cubicBezTo>
                  <a:cubicBezTo>
                    <a:pt x="6639" y="4709"/>
                    <a:pt x="7031" y="4382"/>
                    <a:pt x="7456" y="3989"/>
                  </a:cubicBezTo>
                  <a:lnTo>
                    <a:pt x="7456" y="0"/>
                  </a:ln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7"/>
            <p:cNvSpPr/>
            <p:nvPr/>
          </p:nvSpPr>
          <p:spPr>
            <a:xfrm>
              <a:off x="2956975" y="3191825"/>
              <a:ext cx="186400" cy="121700"/>
            </a:xfrm>
            <a:custGeom>
              <a:avLst/>
              <a:gdLst/>
              <a:ahLst/>
              <a:cxnLst/>
              <a:rect l="l" t="t" r="r" b="b"/>
              <a:pathLst>
                <a:path w="7456" h="4868" extrusionOk="0">
                  <a:moveTo>
                    <a:pt x="0" y="0"/>
                  </a:moveTo>
                  <a:lnTo>
                    <a:pt x="360" y="3826"/>
                  </a:lnTo>
                  <a:cubicBezTo>
                    <a:pt x="1855" y="4476"/>
                    <a:pt x="3422" y="4867"/>
                    <a:pt x="5013" y="4867"/>
                  </a:cubicBezTo>
                  <a:cubicBezTo>
                    <a:pt x="5823" y="4867"/>
                    <a:pt x="6639" y="4766"/>
                    <a:pt x="7456" y="4545"/>
                  </a:cubicBezTo>
                  <a:lnTo>
                    <a:pt x="7456" y="0"/>
                  </a:ln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7"/>
            <p:cNvSpPr/>
            <p:nvPr/>
          </p:nvSpPr>
          <p:spPr>
            <a:xfrm>
              <a:off x="2455050" y="1375425"/>
              <a:ext cx="761075" cy="1204600"/>
            </a:xfrm>
            <a:custGeom>
              <a:avLst/>
              <a:gdLst/>
              <a:ahLst/>
              <a:cxnLst/>
              <a:rect l="l" t="t" r="r" b="b"/>
              <a:pathLst>
                <a:path w="30443" h="48184" extrusionOk="0">
                  <a:moveTo>
                    <a:pt x="19064" y="1"/>
                  </a:moveTo>
                  <a:lnTo>
                    <a:pt x="10660" y="2453"/>
                  </a:lnTo>
                  <a:cubicBezTo>
                    <a:pt x="10660" y="2453"/>
                    <a:pt x="4415" y="5527"/>
                    <a:pt x="3532" y="6835"/>
                  </a:cubicBezTo>
                  <a:cubicBezTo>
                    <a:pt x="2649" y="8143"/>
                    <a:pt x="1" y="18050"/>
                    <a:pt x="1" y="18737"/>
                  </a:cubicBezTo>
                  <a:cubicBezTo>
                    <a:pt x="1" y="19302"/>
                    <a:pt x="2181" y="19363"/>
                    <a:pt x="3115" y="19363"/>
                  </a:cubicBezTo>
                  <a:cubicBezTo>
                    <a:pt x="3370" y="19363"/>
                    <a:pt x="3532" y="19358"/>
                    <a:pt x="3532" y="19358"/>
                  </a:cubicBezTo>
                  <a:lnTo>
                    <a:pt x="3532" y="19358"/>
                  </a:lnTo>
                  <a:cubicBezTo>
                    <a:pt x="3532" y="19358"/>
                    <a:pt x="2388" y="46661"/>
                    <a:pt x="2388" y="47675"/>
                  </a:cubicBezTo>
                  <a:cubicBezTo>
                    <a:pt x="2388" y="48054"/>
                    <a:pt x="6198" y="48184"/>
                    <a:pt x="10903" y="48184"/>
                  </a:cubicBezTo>
                  <a:cubicBezTo>
                    <a:pt x="18379" y="48184"/>
                    <a:pt x="28114" y="47855"/>
                    <a:pt x="28415" y="47675"/>
                  </a:cubicBezTo>
                  <a:cubicBezTo>
                    <a:pt x="28906" y="47348"/>
                    <a:pt x="28317" y="19162"/>
                    <a:pt x="28317" y="19162"/>
                  </a:cubicBezTo>
                  <a:lnTo>
                    <a:pt x="30443" y="19162"/>
                  </a:lnTo>
                  <a:cubicBezTo>
                    <a:pt x="30443" y="19162"/>
                    <a:pt x="30214" y="9810"/>
                    <a:pt x="28710" y="6148"/>
                  </a:cubicBezTo>
                  <a:cubicBezTo>
                    <a:pt x="27238" y="2453"/>
                    <a:pt x="19064" y="1"/>
                    <a:pt x="19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7"/>
            <p:cNvSpPr/>
            <p:nvPr/>
          </p:nvSpPr>
          <p:spPr>
            <a:xfrm>
              <a:off x="2542525" y="2535775"/>
              <a:ext cx="622925" cy="728900"/>
            </a:xfrm>
            <a:custGeom>
              <a:avLst/>
              <a:gdLst/>
              <a:ahLst/>
              <a:cxnLst/>
              <a:rect l="l" t="t" r="r" b="b"/>
              <a:pathLst>
                <a:path w="24917" h="29156" extrusionOk="0">
                  <a:moveTo>
                    <a:pt x="16829" y="0"/>
                  </a:moveTo>
                  <a:cubicBezTo>
                    <a:pt x="9447" y="0"/>
                    <a:pt x="0" y="1293"/>
                    <a:pt x="0" y="1293"/>
                  </a:cubicBezTo>
                  <a:lnTo>
                    <a:pt x="1472" y="27877"/>
                  </a:lnTo>
                  <a:cubicBezTo>
                    <a:pt x="3030" y="28836"/>
                    <a:pt x="4691" y="29156"/>
                    <a:pt x="6212" y="29156"/>
                  </a:cubicBezTo>
                  <a:cubicBezTo>
                    <a:pt x="9254" y="29156"/>
                    <a:pt x="11739" y="27877"/>
                    <a:pt x="11739" y="27877"/>
                  </a:cubicBezTo>
                  <a:lnTo>
                    <a:pt x="13374" y="8814"/>
                  </a:lnTo>
                  <a:lnTo>
                    <a:pt x="15565" y="27452"/>
                  </a:lnTo>
                  <a:cubicBezTo>
                    <a:pt x="17145" y="28498"/>
                    <a:pt x="18711" y="28847"/>
                    <a:pt x="20096" y="28847"/>
                  </a:cubicBezTo>
                  <a:cubicBezTo>
                    <a:pt x="22867" y="28847"/>
                    <a:pt x="24916" y="27452"/>
                    <a:pt x="24916" y="27452"/>
                  </a:cubicBezTo>
                  <a:lnTo>
                    <a:pt x="24916" y="1293"/>
                  </a:lnTo>
                  <a:cubicBezTo>
                    <a:pt x="23696" y="323"/>
                    <a:pt x="20520" y="0"/>
                    <a:pt x="16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7"/>
            <p:cNvSpPr/>
            <p:nvPr/>
          </p:nvSpPr>
          <p:spPr>
            <a:xfrm>
              <a:off x="2991300" y="1662350"/>
              <a:ext cx="36000" cy="227275"/>
            </a:xfrm>
            <a:custGeom>
              <a:avLst/>
              <a:gdLst/>
              <a:ahLst/>
              <a:cxnLst/>
              <a:rect l="l" t="t" r="r" b="b"/>
              <a:pathLst>
                <a:path w="1440" h="9091" extrusionOk="0">
                  <a:moveTo>
                    <a:pt x="1" y="1"/>
                  </a:moveTo>
                  <a:lnTo>
                    <a:pt x="1439" y="90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7"/>
            <p:cNvSpPr/>
            <p:nvPr/>
          </p:nvSpPr>
          <p:spPr>
            <a:xfrm>
              <a:off x="2542525" y="1589600"/>
              <a:ext cx="18000" cy="277975"/>
            </a:xfrm>
            <a:custGeom>
              <a:avLst/>
              <a:gdLst/>
              <a:ahLst/>
              <a:cxnLst/>
              <a:rect l="l" t="t" r="r" b="b"/>
              <a:pathLst>
                <a:path w="720" h="11119" extrusionOk="0">
                  <a:moveTo>
                    <a:pt x="720" y="1"/>
                  </a:moveTo>
                  <a:lnTo>
                    <a:pt x="0" y="11118"/>
                  </a:lnTo>
                  <a:cubicBezTo>
                    <a:pt x="0" y="11118"/>
                    <a:pt x="720" y="230"/>
                    <a:pt x="7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7"/>
            <p:cNvSpPr/>
            <p:nvPr/>
          </p:nvSpPr>
          <p:spPr>
            <a:xfrm>
              <a:off x="2124800" y="2505150"/>
              <a:ext cx="754550" cy="827950"/>
            </a:xfrm>
            <a:custGeom>
              <a:avLst/>
              <a:gdLst/>
              <a:ahLst/>
              <a:cxnLst/>
              <a:rect l="l" t="t" r="r" b="b"/>
              <a:pathLst>
                <a:path w="30182" h="33118" extrusionOk="0">
                  <a:moveTo>
                    <a:pt x="26486" y="1"/>
                  </a:moveTo>
                  <a:lnTo>
                    <a:pt x="1210" y="393"/>
                  </a:lnTo>
                  <a:cubicBezTo>
                    <a:pt x="1210" y="393"/>
                    <a:pt x="1" y="4448"/>
                    <a:pt x="1897" y="7194"/>
                  </a:cubicBezTo>
                  <a:cubicBezTo>
                    <a:pt x="3761" y="9941"/>
                    <a:pt x="2551" y="23412"/>
                    <a:pt x="5396" y="28906"/>
                  </a:cubicBezTo>
                  <a:cubicBezTo>
                    <a:pt x="6808" y="31602"/>
                    <a:pt x="11704" y="33117"/>
                    <a:pt x="16593" y="33117"/>
                  </a:cubicBezTo>
                  <a:cubicBezTo>
                    <a:pt x="21663" y="33117"/>
                    <a:pt x="26727" y="31488"/>
                    <a:pt x="27892" y="27859"/>
                  </a:cubicBezTo>
                  <a:cubicBezTo>
                    <a:pt x="30181" y="20764"/>
                    <a:pt x="25178" y="15532"/>
                    <a:pt x="26486" y="12034"/>
                  </a:cubicBezTo>
                  <a:cubicBezTo>
                    <a:pt x="27794" y="8535"/>
                    <a:pt x="26486" y="1"/>
                    <a:pt x="26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7"/>
            <p:cNvSpPr/>
            <p:nvPr/>
          </p:nvSpPr>
          <p:spPr>
            <a:xfrm>
              <a:off x="2155050" y="2420275"/>
              <a:ext cx="637275" cy="133950"/>
            </a:xfrm>
            <a:custGeom>
              <a:avLst/>
              <a:gdLst/>
              <a:ahLst/>
              <a:cxnLst/>
              <a:rect l="l" t="t" r="r" b="b"/>
              <a:pathLst>
                <a:path w="25491" h="5358" extrusionOk="0">
                  <a:moveTo>
                    <a:pt x="8939" y="1"/>
                  </a:moveTo>
                  <a:cubicBezTo>
                    <a:pt x="8239" y="1"/>
                    <a:pt x="7377" y="100"/>
                    <a:pt x="6278" y="355"/>
                  </a:cubicBezTo>
                  <a:cubicBezTo>
                    <a:pt x="949" y="1597"/>
                    <a:pt x="0" y="3788"/>
                    <a:pt x="0" y="3788"/>
                  </a:cubicBezTo>
                  <a:cubicBezTo>
                    <a:pt x="232" y="4991"/>
                    <a:pt x="3045" y="5357"/>
                    <a:pt x="6423" y="5357"/>
                  </a:cubicBezTo>
                  <a:cubicBezTo>
                    <a:pt x="10208" y="5357"/>
                    <a:pt x="14702" y="4897"/>
                    <a:pt x="17069" y="4638"/>
                  </a:cubicBezTo>
                  <a:cubicBezTo>
                    <a:pt x="17617" y="4579"/>
                    <a:pt x="18161" y="4556"/>
                    <a:pt x="18693" y="4556"/>
                  </a:cubicBezTo>
                  <a:cubicBezTo>
                    <a:pt x="20459" y="4556"/>
                    <a:pt x="22088" y="4809"/>
                    <a:pt x="23282" y="4809"/>
                  </a:cubicBezTo>
                  <a:cubicBezTo>
                    <a:pt x="24686" y="4809"/>
                    <a:pt x="25490" y="4459"/>
                    <a:pt x="25211" y="2938"/>
                  </a:cubicBezTo>
                  <a:cubicBezTo>
                    <a:pt x="24908" y="1211"/>
                    <a:pt x="22570" y="754"/>
                    <a:pt x="20027" y="754"/>
                  </a:cubicBezTo>
                  <a:cubicBezTo>
                    <a:pt x="17900" y="754"/>
                    <a:pt x="15630" y="1074"/>
                    <a:pt x="14290" y="1238"/>
                  </a:cubicBezTo>
                  <a:cubicBezTo>
                    <a:pt x="14103" y="1258"/>
                    <a:pt x="13929" y="1268"/>
                    <a:pt x="13766" y="1268"/>
                  </a:cubicBezTo>
                  <a:cubicBezTo>
                    <a:pt x="11887" y="1268"/>
                    <a:pt x="11439" y="1"/>
                    <a:pt x="893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7"/>
            <p:cNvSpPr/>
            <p:nvPr/>
          </p:nvSpPr>
          <p:spPr>
            <a:xfrm>
              <a:off x="2600550" y="1853775"/>
              <a:ext cx="617225" cy="814500"/>
            </a:xfrm>
            <a:custGeom>
              <a:avLst/>
              <a:gdLst/>
              <a:ahLst/>
              <a:cxnLst/>
              <a:rect l="l" t="t" r="r" b="b"/>
              <a:pathLst>
                <a:path w="24689" h="32580" extrusionOk="0">
                  <a:moveTo>
                    <a:pt x="22582" y="0"/>
                  </a:moveTo>
                  <a:cubicBezTo>
                    <a:pt x="19155" y="0"/>
                    <a:pt x="17102" y="1434"/>
                    <a:pt x="17102" y="1434"/>
                  </a:cubicBezTo>
                  <a:cubicBezTo>
                    <a:pt x="17102" y="1434"/>
                    <a:pt x="18083" y="6535"/>
                    <a:pt x="17854" y="10066"/>
                  </a:cubicBezTo>
                  <a:cubicBezTo>
                    <a:pt x="17625" y="13598"/>
                    <a:pt x="6017" y="24911"/>
                    <a:pt x="4284" y="26056"/>
                  </a:cubicBezTo>
                  <a:cubicBezTo>
                    <a:pt x="2551" y="27167"/>
                    <a:pt x="1" y="27919"/>
                    <a:pt x="1211" y="28671"/>
                  </a:cubicBezTo>
                  <a:cubicBezTo>
                    <a:pt x="1405" y="28789"/>
                    <a:pt x="1608" y="28835"/>
                    <a:pt x="1812" y="28835"/>
                  </a:cubicBezTo>
                  <a:cubicBezTo>
                    <a:pt x="2514" y="28835"/>
                    <a:pt x="3220" y="28291"/>
                    <a:pt x="3579" y="28291"/>
                  </a:cubicBezTo>
                  <a:cubicBezTo>
                    <a:pt x="3781" y="28291"/>
                    <a:pt x="3873" y="28463"/>
                    <a:pt x="3794" y="28998"/>
                  </a:cubicBezTo>
                  <a:cubicBezTo>
                    <a:pt x="3500" y="30764"/>
                    <a:pt x="818" y="31157"/>
                    <a:pt x="1276" y="32268"/>
                  </a:cubicBezTo>
                  <a:cubicBezTo>
                    <a:pt x="1364" y="32488"/>
                    <a:pt x="1612" y="32580"/>
                    <a:pt x="1963" y="32580"/>
                  </a:cubicBezTo>
                  <a:cubicBezTo>
                    <a:pt x="3441" y="32580"/>
                    <a:pt x="6748" y="30947"/>
                    <a:pt x="7620" y="30339"/>
                  </a:cubicBezTo>
                  <a:cubicBezTo>
                    <a:pt x="8666" y="29587"/>
                    <a:pt x="8535" y="28018"/>
                    <a:pt x="9418" y="26644"/>
                  </a:cubicBezTo>
                  <a:cubicBezTo>
                    <a:pt x="10301" y="25304"/>
                    <a:pt x="22759" y="15167"/>
                    <a:pt x="23707" y="14055"/>
                  </a:cubicBezTo>
                  <a:cubicBezTo>
                    <a:pt x="24688" y="12911"/>
                    <a:pt x="23413" y="28"/>
                    <a:pt x="23413" y="28"/>
                  </a:cubicBezTo>
                  <a:cubicBezTo>
                    <a:pt x="23128" y="9"/>
                    <a:pt x="22850" y="0"/>
                    <a:pt x="22582" y="0"/>
                  </a:cubicBez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7"/>
            <p:cNvSpPr/>
            <p:nvPr/>
          </p:nvSpPr>
          <p:spPr>
            <a:xfrm>
              <a:off x="2616100" y="1854425"/>
              <a:ext cx="571425" cy="708800"/>
            </a:xfrm>
            <a:custGeom>
              <a:avLst/>
              <a:gdLst/>
              <a:ahLst/>
              <a:cxnLst/>
              <a:rect l="l" t="t" r="r" b="b"/>
              <a:pathLst>
                <a:path w="22857" h="28352" extrusionOk="0">
                  <a:moveTo>
                    <a:pt x="21850" y="0"/>
                  </a:moveTo>
                  <a:cubicBezTo>
                    <a:pt x="18469" y="0"/>
                    <a:pt x="16447" y="1441"/>
                    <a:pt x="16447" y="1441"/>
                  </a:cubicBezTo>
                  <a:cubicBezTo>
                    <a:pt x="16447" y="1441"/>
                    <a:pt x="17428" y="6542"/>
                    <a:pt x="17199" y="10073"/>
                  </a:cubicBezTo>
                  <a:cubicBezTo>
                    <a:pt x="16971" y="13572"/>
                    <a:pt x="5363" y="24918"/>
                    <a:pt x="3630" y="26030"/>
                  </a:cubicBezTo>
                  <a:cubicBezTo>
                    <a:pt x="2126" y="27011"/>
                    <a:pt x="0" y="27697"/>
                    <a:pt x="262" y="28351"/>
                  </a:cubicBezTo>
                  <a:cubicBezTo>
                    <a:pt x="1341" y="28024"/>
                    <a:pt x="2420" y="27599"/>
                    <a:pt x="3434" y="27109"/>
                  </a:cubicBezTo>
                  <a:cubicBezTo>
                    <a:pt x="6671" y="25441"/>
                    <a:pt x="8567" y="22040"/>
                    <a:pt x="11248" y="19686"/>
                  </a:cubicBezTo>
                  <a:cubicBezTo>
                    <a:pt x="12556" y="18574"/>
                    <a:pt x="13897" y="17528"/>
                    <a:pt x="15140" y="16351"/>
                  </a:cubicBezTo>
                  <a:cubicBezTo>
                    <a:pt x="16382" y="15141"/>
                    <a:pt x="17494" y="13866"/>
                    <a:pt x="17886" y="12264"/>
                  </a:cubicBezTo>
                  <a:cubicBezTo>
                    <a:pt x="18507" y="9811"/>
                    <a:pt x="17886" y="7261"/>
                    <a:pt x="18279" y="4776"/>
                  </a:cubicBezTo>
                  <a:cubicBezTo>
                    <a:pt x="18377" y="3762"/>
                    <a:pt x="18834" y="2814"/>
                    <a:pt x="19586" y="2095"/>
                  </a:cubicBezTo>
                  <a:cubicBezTo>
                    <a:pt x="20469" y="1310"/>
                    <a:pt x="21679" y="1048"/>
                    <a:pt x="22856" y="950"/>
                  </a:cubicBezTo>
                  <a:cubicBezTo>
                    <a:pt x="22791" y="362"/>
                    <a:pt x="22758" y="35"/>
                    <a:pt x="22758" y="35"/>
                  </a:cubicBezTo>
                  <a:cubicBezTo>
                    <a:pt x="22446" y="11"/>
                    <a:pt x="22143" y="0"/>
                    <a:pt x="21850" y="0"/>
                  </a:cubicBez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7"/>
            <p:cNvSpPr/>
            <p:nvPr/>
          </p:nvSpPr>
          <p:spPr>
            <a:xfrm>
              <a:off x="2224525" y="1853875"/>
              <a:ext cx="318850" cy="641475"/>
            </a:xfrm>
            <a:custGeom>
              <a:avLst/>
              <a:gdLst/>
              <a:ahLst/>
              <a:cxnLst/>
              <a:rect l="l" t="t" r="r" b="b"/>
              <a:pathLst>
                <a:path w="12754" h="25659" extrusionOk="0">
                  <a:moveTo>
                    <a:pt x="10784" y="1"/>
                  </a:moveTo>
                  <a:cubicBezTo>
                    <a:pt x="10724" y="1"/>
                    <a:pt x="10654" y="651"/>
                    <a:pt x="10628" y="678"/>
                  </a:cubicBezTo>
                  <a:cubicBezTo>
                    <a:pt x="9810" y="6237"/>
                    <a:pt x="8600" y="10422"/>
                    <a:pt x="5036" y="14967"/>
                  </a:cubicBezTo>
                  <a:cubicBezTo>
                    <a:pt x="3042" y="17517"/>
                    <a:pt x="459" y="20755"/>
                    <a:pt x="1" y="24090"/>
                  </a:cubicBezTo>
                  <a:cubicBezTo>
                    <a:pt x="1" y="24090"/>
                    <a:pt x="2755" y="23028"/>
                    <a:pt x="3507" y="23028"/>
                  </a:cubicBezTo>
                  <a:cubicBezTo>
                    <a:pt x="3558" y="23028"/>
                    <a:pt x="3599" y="23033"/>
                    <a:pt x="3630" y="23043"/>
                  </a:cubicBezTo>
                  <a:cubicBezTo>
                    <a:pt x="4060" y="23228"/>
                    <a:pt x="3251" y="25659"/>
                    <a:pt x="3880" y="25659"/>
                  </a:cubicBezTo>
                  <a:cubicBezTo>
                    <a:pt x="3921" y="25659"/>
                    <a:pt x="3968" y="25649"/>
                    <a:pt x="4023" y="25627"/>
                  </a:cubicBezTo>
                  <a:cubicBezTo>
                    <a:pt x="4873" y="25234"/>
                    <a:pt x="6475" y="20297"/>
                    <a:pt x="8568" y="17844"/>
                  </a:cubicBezTo>
                  <a:cubicBezTo>
                    <a:pt x="10660" y="15392"/>
                    <a:pt x="12197" y="13496"/>
                    <a:pt x="12197" y="13496"/>
                  </a:cubicBezTo>
                  <a:lnTo>
                    <a:pt x="12753" y="253"/>
                  </a:lnTo>
                  <a:cubicBezTo>
                    <a:pt x="12608" y="250"/>
                    <a:pt x="12472" y="248"/>
                    <a:pt x="12346" y="248"/>
                  </a:cubicBezTo>
                  <a:cubicBezTo>
                    <a:pt x="11792" y="248"/>
                    <a:pt x="11419" y="274"/>
                    <a:pt x="11180" y="274"/>
                  </a:cubicBezTo>
                  <a:cubicBezTo>
                    <a:pt x="10924" y="274"/>
                    <a:pt x="10824" y="244"/>
                    <a:pt x="10824" y="122"/>
                  </a:cubicBezTo>
                  <a:cubicBezTo>
                    <a:pt x="10812" y="36"/>
                    <a:pt x="10798" y="1"/>
                    <a:pt x="10784" y="1"/>
                  </a:cubicBez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7"/>
            <p:cNvSpPr/>
            <p:nvPr/>
          </p:nvSpPr>
          <p:spPr>
            <a:xfrm>
              <a:off x="2321800" y="1853875"/>
              <a:ext cx="221575" cy="641500"/>
            </a:xfrm>
            <a:custGeom>
              <a:avLst/>
              <a:gdLst/>
              <a:ahLst/>
              <a:cxnLst/>
              <a:rect l="l" t="t" r="r" b="b"/>
              <a:pathLst>
                <a:path w="8863" h="25660" extrusionOk="0">
                  <a:moveTo>
                    <a:pt x="6893" y="1"/>
                  </a:moveTo>
                  <a:cubicBezTo>
                    <a:pt x="6833" y="1"/>
                    <a:pt x="6763" y="651"/>
                    <a:pt x="6737" y="678"/>
                  </a:cubicBezTo>
                  <a:lnTo>
                    <a:pt x="6704" y="1103"/>
                  </a:lnTo>
                  <a:cubicBezTo>
                    <a:pt x="6835" y="1201"/>
                    <a:pt x="6966" y="1299"/>
                    <a:pt x="7096" y="1430"/>
                  </a:cubicBezTo>
                  <a:cubicBezTo>
                    <a:pt x="7489" y="1790"/>
                    <a:pt x="7783" y="2247"/>
                    <a:pt x="7947" y="2771"/>
                  </a:cubicBezTo>
                  <a:cubicBezTo>
                    <a:pt x="8339" y="3784"/>
                    <a:pt x="8143" y="4863"/>
                    <a:pt x="7947" y="5877"/>
                  </a:cubicBezTo>
                  <a:cubicBezTo>
                    <a:pt x="7783" y="6923"/>
                    <a:pt x="7652" y="8035"/>
                    <a:pt x="7423" y="9114"/>
                  </a:cubicBezTo>
                  <a:cubicBezTo>
                    <a:pt x="7227" y="10160"/>
                    <a:pt x="6933" y="11207"/>
                    <a:pt x="6606" y="12188"/>
                  </a:cubicBezTo>
                  <a:cubicBezTo>
                    <a:pt x="5952" y="14084"/>
                    <a:pt x="5167" y="15915"/>
                    <a:pt x="4186" y="17681"/>
                  </a:cubicBezTo>
                  <a:cubicBezTo>
                    <a:pt x="3205" y="19610"/>
                    <a:pt x="2094" y="21474"/>
                    <a:pt x="1080" y="23370"/>
                  </a:cubicBezTo>
                  <a:cubicBezTo>
                    <a:pt x="655" y="24122"/>
                    <a:pt x="295" y="24875"/>
                    <a:pt x="1" y="25659"/>
                  </a:cubicBezTo>
                  <a:cubicBezTo>
                    <a:pt x="34" y="25659"/>
                    <a:pt x="66" y="25659"/>
                    <a:pt x="132" y="25627"/>
                  </a:cubicBezTo>
                  <a:cubicBezTo>
                    <a:pt x="982" y="25234"/>
                    <a:pt x="2617" y="20329"/>
                    <a:pt x="4709" y="17877"/>
                  </a:cubicBezTo>
                  <a:cubicBezTo>
                    <a:pt x="6802" y="15425"/>
                    <a:pt x="8306" y="13496"/>
                    <a:pt x="8306" y="13496"/>
                  </a:cubicBezTo>
                  <a:lnTo>
                    <a:pt x="8862" y="253"/>
                  </a:lnTo>
                  <a:cubicBezTo>
                    <a:pt x="8717" y="250"/>
                    <a:pt x="8581" y="248"/>
                    <a:pt x="8455" y="248"/>
                  </a:cubicBezTo>
                  <a:cubicBezTo>
                    <a:pt x="7901" y="248"/>
                    <a:pt x="7528" y="274"/>
                    <a:pt x="7289" y="274"/>
                  </a:cubicBezTo>
                  <a:cubicBezTo>
                    <a:pt x="7033" y="274"/>
                    <a:pt x="6933" y="244"/>
                    <a:pt x="6933" y="122"/>
                  </a:cubicBezTo>
                  <a:cubicBezTo>
                    <a:pt x="6921" y="36"/>
                    <a:pt x="6907" y="1"/>
                    <a:pt x="6893" y="1"/>
                  </a:cubicBez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7"/>
            <p:cNvSpPr/>
            <p:nvPr/>
          </p:nvSpPr>
          <p:spPr>
            <a:xfrm>
              <a:off x="2440350" y="1004325"/>
              <a:ext cx="493750" cy="335625"/>
            </a:xfrm>
            <a:custGeom>
              <a:avLst/>
              <a:gdLst/>
              <a:ahLst/>
              <a:cxnLst/>
              <a:rect l="l" t="t" r="r" b="b"/>
              <a:pathLst>
                <a:path w="19750" h="13425" extrusionOk="0">
                  <a:moveTo>
                    <a:pt x="9417" y="0"/>
                  </a:moveTo>
                  <a:cubicBezTo>
                    <a:pt x="5788" y="0"/>
                    <a:pt x="5526" y="1896"/>
                    <a:pt x="5526" y="1896"/>
                  </a:cubicBezTo>
                  <a:cubicBezTo>
                    <a:pt x="4022" y="2223"/>
                    <a:pt x="2681" y="3041"/>
                    <a:pt x="1700" y="4218"/>
                  </a:cubicBezTo>
                  <a:cubicBezTo>
                    <a:pt x="0" y="6213"/>
                    <a:pt x="1079" y="8011"/>
                    <a:pt x="1079" y="8011"/>
                  </a:cubicBezTo>
                  <a:cubicBezTo>
                    <a:pt x="1079" y="8011"/>
                    <a:pt x="196" y="8796"/>
                    <a:pt x="1079" y="12000"/>
                  </a:cubicBezTo>
                  <a:cubicBezTo>
                    <a:pt x="1384" y="13068"/>
                    <a:pt x="1980" y="13424"/>
                    <a:pt x="2639" y="13424"/>
                  </a:cubicBezTo>
                  <a:cubicBezTo>
                    <a:pt x="3957" y="13424"/>
                    <a:pt x="5526" y="12000"/>
                    <a:pt x="5526" y="12000"/>
                  </a:cubicBezTo>
                  <a:cubicBezTo>
                    <a:pt x="5526" y="10223"/>
                    <a:pt x="6732" y="9628"/>
                    <a:pt x="8349" y="9628"/>
                  </a:cubicBezTo>
                  <a:cubicBezTo>
                    <a:pt x="11643" y="9628"/>
                    <a:pt x="16643" y="12098"/>
                    <a:pt x="16643" y="12098"/>
                  </a:cubicBezTo>
                  <a:cubicBezTo>
                    <a:pt x="16643" y="12098"/>
                    <a:pt x="19456" y="9809"/>
                    <a:pt x="19652" y="8011"/>
                  </a:cubicBezTo>
                  <a:cubicBezTo>
                    <a:pt x="19734" y="7104"/>
                    <a:pt x="19326" y="6879"/>
                    <a:pt x="18900" y="6879"/>
                  </a:cubicBezTo>
                  <a:cubicBezTo>
                    <a:pt x="18483" y="6879"/>
                    <a:pt x="18050" y="7095"/>
                    <a:pt x="18050" y="7095"/>
                  </a:cubicBezTo>
                  <a:cubicBezTo>
                    <a:pt x="18050" y="7095"/>
                    <a:pt x="19750" y="5199"/>
                    <a:pt x="18050" y="3401"/>
                  </a:cubicBezTo>
                  <a:cubicBezTo>
                    <a:pt x="17461" y="2779"/>
                    <a:pt x="17010" y="2575"/>
                    <a:pt x="16672" y="2575"/>
                  </a:cubicBezTo>
                  <a:cubicBezTo>
                    <a:pt x="16188" y="2575"/>
                    <a:pt x="15934" y="2989"/>
                    <a:pt x="15839" y="3193"/>
                  </a:cubicBezTo>
                  <a:lnTo>
                    <a:pt x="15839" y="3193"/>
                  </a:lnTo>
                  <a:cubicBezTo>
                    <a:pt x="16096" y="2501"/>
                    <a:pt x="15858" y="1743"/>
                    <a:pt x="15237" y="1308"/>
                  </a:cubicBezTo>
                  <a:cubicBezTo>
                    <a:pt x="14981" y="1080"/>
                    <a:pt x="14662" y="970"/>
                    <a:pt x="14343" y="970"/>
                  </a:cubicBezTo>
                  <a:cubicBezTo>
                    <a:pt x="13931" y="970"/>
                    <a:pt x="13519" y="1154"/>
                    <a:pt x="13243" y="1504"/>
                  </a:cubicBezTo>
                  <a:cubicBezTo>
                    <a:pt x="13243" y="1504"/>
                    <a:pt x="13047" y="0"/>
                    <a:pt x="9417" y="0"/>
                  </a:cubicBezTo>
                  <a:close/>
                </a:path>
              </a:pathLst>
            </a:custGeom>
            <a:solidFill>
              <a:srgbClr val="F9B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7"/>
            <p:cNvSpPr/>
            <p:nvPr/>
          </p:nvSpPr>
          <p:spPr>
            <a:xfrm>
              <a:off x="2543350" y="1172125"/>
              <a:ext cx="388300" cy="436375"/>
            </a:xfrm>
            <a:custGeom>
              <a:avLst/>
              <a:gdLst/>
              <a:ahLst/>
              <a:cxnLst/>
              <a:rect l="l" t="t" r="r" b="b"/>
              <a:pathLst>
                <a:path w="15532" h="17455" extrusionOk="0">
                  <a:moveTo>
                    <a:pt x="10997" y="1"/>
                  </a:moveTo>
                  <a:cubicBezTo>
                    <a:pt x="9646" y="1"/>
                    <a:pt x="9646" y="3784"/>
                    <a:pt x="9646" y="3784"/>
                  </a:cubicBezTo>
                  <a:cubicBezTo>
                    <a:pt x="9646" y="3784"/>
                    <a:pt x="8044" y="1103"/>
                    <a:pt x="5428" y="710"/>
                  </a:cubicBezTo>
                  <a:cubicBezTo>
                    <a:pt x="5296" y="693"/>
                    <a:pt x="5164" y="684"/>
                    <a:pt x="5032" y="684"/>
                  </a:cubicBezTo>
                  <a:cubicBezTo>
                    <a:pt x="2510" y="684"/>
                    <a:pt x="0" y="3784"/>
                    <a:pt x="0" y="3784"/>
                  </a:cubicBezTo>
                  <a:cubicBezTo>
                    <a:pt x="294" y="4700"/>
                    <a:pt x="752" y="5550"/>
                    <a:pt x="1341" y="6269"/>
                  </a:cubicBezTo>
                  <a:cubicBezTo>
                    <a:pt x="2256" y="7250"/>
                    <a:pt x="3237" y="7806"/>
                    <a:pt x="2943" y="8721"/>
                  </a:cubicBezTo>
                  <a:cubicBezTo>
                    <a:pt x="2787" y="9159"/>
                    <a:pt x="2952" y="9290"/>
                    <a:pt x="3223" y="9290"/>
                  </a:cubicBezTo>
                  <a:cubicBezTo>
                    <a:pt x="3520" y="9290"/>
                    <a:pt x="3945" y="9134"/>
                    <a:pt x="4218" y="9048"/>
                  </a:cubicBezTo>
                  <a:cubicBezTo>
                    <a:pt x="4643" y="9179"/>
                    <a:pt x="5003" y="9506"/>
                    <a:pt x="5199" y="9964"/>
                  </a:cubicBezTo>
                  <a:cubicBezTo>
                    <a:pt x="5268" y="10162"/>
                    <a:pt x="5350" y="10231"/>
                    <a:pt x="5430" y="10231"/>
                  </a:cubicBezTo>
                  <a:cubicBezTo>
                    <a:pt x="5613" y="10231"/>
                    <a:pt x="5788" y="9866"/>
                    <a:pt x="5788" y="9866"/>
                  </a:cubicBezTo>
                  <a:cubicBezTo>
                    <a:pt x="6339" y="11697"/>
                    <a:pt x="7040" y="11995"/>
                    <a:pt x="7437" y="11995"/>
                  </a:cubicBezTo>
                  <a:cubicBezTo>
                    <a:pt x="7628" y="11995"/>
                    <a:pt x="7750" y="11926"/>
                    <a:pt x="7750" y="11926"/>
                  </a:cubicBezTo>
                  <a:lnTo>
                    <a:pt x="7750" y="11926"/>
                  </a:lnTo>
                  <a:cubicBezTo>
                    <a:pt x="7356" y="16474"/>
                    <a:pt x="8482" y="17455"/>
                    <a:pt x="10278" y="17455"/>
                  </a:cubicBezTo>
                  <a:cubicBezTo>
                    <a:pt x="10574" y="17455"/>
                    <a:pt x="10887" y="17428"/>
                    <a:pt x="11216" y="17386"/>
                  </a:cubicBezTo>
                  <a:cubicBezTo>
                    <a:pt x="13570" y="17092"/>
                    <a:pt x="15532" y="8166"/>
                    <a:pt x="15532" y="8166"/>
                  </a:cubicBezTo>
                  <a:cubicBezTo>
                    <a:pt x="14322" y="7773"/>
                    <a:pt x="12425" y="3359"/>
                    <a:pt x="12425" y="3359"/>
                  </a:cubicBezTo>
                  <a:cubicBezTo>
                    <a:pt x="12425" y="3359"/>
                    <a:pt x="13243" y="1005"/>
                    <a:pt x="11444" y="122"/>
                  </a:cubicBezTo>
                  <a:cubicBezTo>
                    <a:pt x="11281" y="39"/>
                    <a:pt x="11132" y="1"/>
                    <a:pt x="10997" y="1"/>
                  </a:cubicBez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7"/>
            <p:cNvSpPr/>
            <p:nvPr/>
          </p:nvSpPr>
          <p:spPr>
            <a:xfrm>
              <a:off x="2543350" y="1172125"/>
              <a:ext cx="292675" cy="110975"/>
            </a:xfrm>
            <a:custGeom>
              <a:avLst/>
              <a:gdLst/>
              <a:ahLst/>
              <a:cxnLst/>
              <a:rect l="l" t="t" r="r" b="b"/>
              <a:pathLst>
                <a:path w="11707" h="4439" extrusionOk="0">
                  <a:moveTo>
                    <a:pt x="11022" y="1"/>
                  </a:moveTo>
                  <a:cubicBezTo>
                    <a:pt x="9646" y="1"/>
                    <a:pt x="9646" y="3784"/>
                    <a:pt x="9646" y="3784"/>
                  </a:cubicBezTo>
                  <a:cubicBezTo>
                    <a:pt x="9646" y="3784"/>
                    <a:pt x="8077" y="1103"/>
                    <a:pt x="5428" y="710"/>
                  </a:cubicBezTo>
                  <a:cubicBezTo>
                    <a:pt x="5298" y="693"/>
                    <a:pt x="5167" y="684"/>
                    <a:pt x="5036" y="684"/>
                  </a:cubicBezTo>
                  <a:cubicBezTo>
                    <a:pt x="2539" y="684"/>
                    <a:pt x="0" y="3784"/>
                    <a:pt x="0" y="3784"/>
                  </a:cubicBezTo>
                  <a:cubicBezTo>
                    <a:pt x="0" y="3784"/>
                    <a:pt x="98" y="4046"/>
                    <a:pt x="262" y="4438"/>
                  </a:cubicBezTo>
                  <a:cubicBezTo>
                    <a:pt x="1504" y="3621"/>
                    <a:pt x="2714" y="2542"/>
                    <a:pt x="4185" y="2149"/>
                  </a:cubicBezTo>
                  <a:cubicBezTo>
                    <a:pt x="4491" y="2076"/>
                    <a:pt x="4801" y="2041"/>
                    <a:pt x="5108" y="2041"/>
                  </a:cubicBezTo>
                  <a:cubicBezTo>
                    <a:pt x="6179" y="2041"/>
                    <a:pt x="7223" y="2473"/>
                    <a:pt x="8011" y="3261"/>
                  </a:cubicBezTo>
                  <a:cubicBezTo>
                    <a:pt x="8371" y="3621"/>
                    <a:pt x="8796" y="4144"/>
                    <a:pt x="9286" y="4307"/>
                  </a:cubicBezTo>
                  <a:cubicBezTo>
                    <a:pt x="9345" y="4322"/>
                    <a:pt x="9403" y="4329"/>
                    <a:pt x="9461" y="4329"/>
                  </a:cubicBezTo>
                  <a:cubicBezTo>
                    <a:pt x="9916" y="4329"/>
                    <a:pt x="10326" y="3900"/>
                    <a:pt x="10529" y="3522"/>
                  </a:cubicBezTo>
                  <a:cubicBezTo>
                    <a:pt x="10921" y="2738"/>
                    <a:pt x="10790" y="1789"/>
                    <a:pt x="11150" y="972"/>
                  </a:cubicBezTo>
                  <a:cubicBezTo>
                    <a:pt x="11248" y="678"/>
                    <a:pt x="11444" y="449"/>
                    <a:pt x="11706" y="253"/>
                  </a:cubicBezTo>
                  <a:cubicBezTo>
                    <a:pt x="11641" y="220"/>
                    <a:pt x="11543" y="155"/>
                    <a:pt x="11477" y="122"/>
                  </a:cubicBezTo>
                  <a:cubicBezTo>
                    <a:pt x="11311" y="39"/>
                    <a:pt x="11159" y="1"/>
                    <a:pt x="11022" y="1"/>
                  </a:cubicBez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7"/>
            <p:cNvSpPr/>
            <p:nvPr/>
          </p:nvSpPr>
          <p:spPr>
            <a:xfrm>
              <a:off x="2734625" y="1422850"/>
              <a:ext cx="64600" cy="108750"/>
            </a:xfrm>
            <a:custGeom>
              <a:avLst/>
              <a:gdLst/>
              <a:ahLst/>
              <a:cxnLst/>
              <a:rect l="l" t="t" r="r" b="b"/>
              <a:pathLst>
                <a:path w="2584" h="4350" extrusionOk="0">
                  <a:moveTo>
                    <a:pt x="2322" y="0"/>
                  </a:moveTo>
                  <a:lnTo>
                    <a:pt x="2322" y="0"/>
                  </a:lnTo>
                  <a:cubicBezTo>
                    <a:pt x="1570" y="654"/>
                    <a:pt x="1014" y="1570"/>
                    <a:pt x="66" y="1962"/>
                  </a:cubicBezTo>
                  <a:cubicBezTo>
                    <a:pt x="0" y="2747"/>
                    <a:pt x="0" y="3564"/>
                    <a:pt x="33" y="4349"/>
                  </a:cubicBezTo>
                  <a:cubicBezTo>
                    <a:pt x="1537" y="3401"/>
                    <a:pt x="2584" y="1733"/>
                    <a:pt x="2322" y="0"/>
                  </a:cubicBez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7"/>
            <p:cNvSpPr/>
            <p:nvPr/>
          </p:nvSpPr>
          <p:spPr>
            <a:xfrm>
              <a:off x="2607925" y="1259675"/>
              <a:ext cx="80125" cy="55300"/>
            </a:xfrm>
            <a:custGeom>
              <a:avLst/>
              <a:gdLst/>
              <a:ahLst/>
              <a:cxnLst/>
              <a:rect l="l" t="t" r="r" b="b"/>
              <a:pathLst>
                <a:path w="3205" h="2212" extrusionOk="0">
                  <a:moveTo>
                    <a:pt x="1907" y="0"/>
                  </a:moveTo>
                  <a:cubicBezTo>
                    <a:pt x="1600" y="0"/>
                    <a:pt x="1297" y="88"/>
                    <a:pt x="1014" y="217"/>
                  </a:cubicBezTo>
                  <a:cubicBezTo>
                    <a:pt x="654" y="380"/>
                    <a:pt x="327" y="674"/>
                    <a:pt x="164" y="1067"/>
                  </a:cubicBezTo>
                  <a:cubicBezTo>
                    <a:pt x="0" y="1427"/>
                    <a:pt x="33" y="1852"/>
                    <a:pt x="196" y="2211"/>
                  </a:cubicBezTo>
                  <a:cubicBezTo>
                    <a:pt x="425" y="1655"/>
                    <a:pt x="850" y="1198"/>
                    <a:pt x="1406" y="936"/>
                  </a:cubicBezTo>
                  <a:cubicBezTo>
                    <a:pt x="1668" y="838"/>
                    <a:pt x="1929" y="740"/>
                    <a:pt x="2224" y="642"/>
                  </a:cubicBezTo>
                  <a:cubicBezTo>
                    <a:pt x="2387" y="609"/>
                    <a:pt x="2518" y="544"/>
                    <a:pt x="2714" y="511"/>
                  </a:cubicBezTo>
                  <a:cubicBezTo>
                    <a:pt x="2878" y="446"/>
                    <a:pt x="3041" y="413"/>
                    <a:pt x="3205" y="347"/>
                  </a:cubicBezTo>
                  <a:cubicBezTo>
                    <a:pt x="3041" y="249"/>
                    <a:pt x="2878" y="151"/>
                    <a:pt x="2714" y="119"/>
                  </a:cubicBezTo>
                  <a:cubicBezTo>
                    <a:pt x="2518" y="53"/>
                    <a:pt x="2355" y="20"/>
                    <a:pt x="2158" y="20"/>
                  </a:cubicBezTo>
                  <a:cubicBezTo>
                    <a:pt x="2074" y="7"/>
                    <a:pt x="1991" y="0"/>
                    <a:pt x="1907" y="0"/>
                  </a:cubicBezTo>
                  <a:close/>
                </a:path>
              </a:pathLst>
            </a:custGeom>
            <a:solidFill>
              <a:srgbClr val="E1A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7"/>
            <p:cNvSpPr/>
            <p:nvPr/>
          </p:nvSpPr>
          <p:spPr>
            <a:xfrm>
              <a:off x="2688025" y="1386050"/>
              <a:ext cx="28650" cy="32725"/>
            </a:xfrm>
            <a:custGeom>
              <a:avLst/>
              <a:gdLst/>
              <a:ahLst/>
              <a:cxnLst/>
              <a:rect l="l" t="t" r="r" b="b"/>
              <a:pathLst>
                <a:path w="1146" h="1309" extrusionOk="0">
                  <a:moveTo>
                    <a:pt x="1145" y="1"/>
                  </a:moveTo>
                  <a:lnTo>
                    <a:pt x="1145" y="1"/>
                  </a:lnTo>
                  <a:cubicBezTo>
                    <a:pt x="982" y="263"/>
                    <a:pt x="818" y="524"/>
                    <a:pt x="655" y="753"/>
                  </a:cubicBezTo>
                  <a:cubicBezTo>
                    <a:pt x="557" y="851"/>
                    <a:pt x="458" y="949"/>
                    <a:pt x="360" y="1047"/>
                  </a:cubicBezTo>
                  <a:cubicBezTo>
                    <a:pt x="262" y="1178"/>
                    <a:pt x="131" y="1244"/>
                    <a:pt x="1" y="1309"/>
                  </a:cubicBezTo>
                  <a:cubicBezTo>
                    <a:pt x="164" y="1309"/>
                    <a:pt x="328" y="1276"/>
                    <a:pt x="458" y="1178"/>
                  </a:cubicBezTo>
                  <a:cubicBezTo>
                    <a:pt x="589" y="1113"/>
                    <a:pt x="720" y="982"/>
                    <a:pt x="818" y="851"/>
                  </a:cubicBezTo>
                  <a:cubicBezTo>
                    <a:pt x="916" y="753"/>
                    <a:pt x="982" y="590"/>
                    <a:pt x="1047" y="459"/>
                  </a:cubicBezTo>
                  <a:cubicBezTo>
                    <a:pt x="1112" y="295"/>
                    <a:pt x="1145" y="164"/>
                    <a:pt x="1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7"/>
            <p:cNvSpPr/>
            <p:nvPr/>
          </p:nvSpPr>
          <p:spPr>
            <a:xfrm>
              <a:off x="2795250" y="1202650"/>
              <a:ext cx="52200" cy="79625"/>
            </a:xfrm>
            <a:custGeom>
              <a:avLst/>
              <a:gdLst/>
              <a:ahLst/>
              <a:cxnLst/>
              <a:rect l="l" t="t" r="r" b="b"/>
              <a:pathLst>
                <a:path w="2088" h="3185" extrusionOk="0">
                  <a:moveTo>
                    <a:pt x="892" y="1"/>
                  </a:moveTo>
                  <a:cubicBezTo>
                    <a:pt x="0" y="1"/>
                    <a:pt x="355" y="1419"/>
                    <a:pt x="355" y="1419"/>
                  </a:cubicBezTo>
                  <a:lnTo>
                    <a:pt x="1041" y="3184"/>
                  </a:lnTo>
                  <a:cubicBezTo>
                    <a:pt x="1041" y="3184"/>
                    <a:pt x="2088" y="143"/>
                    <a:pt x="1041" y="13"/>
                  </a:cubicBezTo>
                  <a:cubicBezTo>
                    <a:pt x="988" y="5"/>
                    <a:pt x="938" y="1"/>
                    <a:pt x="892" y="1"/>
                  </a:cubicBezTo>
                  <a:close/>
                </a:path>
              </a:pathLst>
            </a:custGeom>
            <a:solidFill>
              <a:srgbClr val="F69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7"/>
            <p:cNvSpPr/>
            <p:nvPr/>
          </p:nvSpPr>
          <p:spPr>
            <a:xfrm>
              <a:off x="2737075" y="1418750"/>
              <a:ext cx="65425" cy="51025"/>
            </a:xfrm>
            <a:custGeom>
              <a:avLst/>
              <a:gdLst/>
              <a:ahLst/>
              <a:cxnLst/>
              <a:rect l="l" t="t" r="r" b="b"/>
              <a:pathLst>
                <a:path w="2617" h="2041" extrusionOk="0">
                  <a:moveTo>
                    <a:pt x="2616" y="1"/>
                  </a:moveTo>
                  <a:lnTo>
                    <a:pt x="2616" y="1"/>
                  </a:lnTo>
                  <a:cubicBezTo>
                    <a:pt x="2453" y="263"/>
                    <a:pt x="2289" y="491"/>
                    <a:pt x="2093" y="720"/>
                  </a:cubicBezTo>
                  <a:cubicBezTo>
                    <a:pt x="1930" y="949"/>
                    <a:pt x="1734" y="1145"/>
                    <a:pt x="1537" y="1342"/>
                  </a:cubicBezTo>
                  <a:cubicBezTo>
                    <a:pt x="1308" y="1538"/>
                    <a:pt x="1080" y="1701"/>
                    <a:pt x="818" y="1832"/>
                  </a:cubicBezTo>
                  <a:cubicBezTo>
                    <a:pt x="556" y="1963"/>
                    <a:pt x="295" y="2028"/>
                    <a:pt x="1" y="2028"/>
                  </a:cubicBezTo>
                  <a:cubicBezTo>
                    <a:pt x="74" y="2036"/>
                    <a:pt x="148" y="2040"/>
                    <a:pt x="221" y="2040"/>
                  </a:cubicBezTo>
                  <a:cubicBezTo>
                    <a:pt x="440" y="2040"/>
                    <a:pt x="655" y="2004"/>
                    <a:pt x="851" y="1930"/>
                  </a:cubicBezTo>
                  <a:cubicBezTo>
                    <a:pt x="1112" y="1799"/>
                    <a:pt x="1374" y="1636"/>
                    <a:pt x="1603" y="1440"/>
                  </a:cubicBezTo>
                  <a:cubicBezTo>
                    <a:pt x="1799" y="1243"/>
                    <a:pt x="1995" y="1015"/>
                    <a:pt x="2159" y="786"/>
                  </a:cubicBezTo>
                  <a:lnTo>
                    <a:pt x="2388" y="426"/>
                  </a:lnTo>
                  <a:lnTo>
                    <a:pt x="2616" y="1"/>
                  </a:lnTo>
                  <a:close/>
                </a:path>
              </a:pathLst>
            </a:custGeom>
            <a:solidFill>
              <a:srgbClr val="C47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7"/>
            <p:cNvSpPr/>
            <p:nvPr/>
          </p:nvSpPr>
          <p:spPr>
            <a:xfrm>
              <a:off x="2648800" y="1379525"/>
              <a:ext cx="11450" cy="18825"/>
            </a:xfrm>
            <a:custGeom>
              <a:avLst/>
              <a:gdLst/>
              <a:ahLst/>
              <a:cxnLst/>
              <a:rect l="l" t="t" r="r" b="b"/>
              <a:pathLst>
                <a:path w="458" h="75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327" y="131"/>
                    <a:pt x="393" y="262"/>
                    <a:pt x="327" y="393"/>
                  </a:cubicBezTo>
                  <a:cubicBezTo>
                    <a:pt x="262" y="524"/>
                    <a:pt x="131" y="622"/>
                    <a:pt x="0" y="752"/>
                  </a:cubicBezTo>
                  <a:cubicBezTo>
                    <a:pt x="164" y="720"/>
                    <a:pt x="327" y="589"/>
                    <a:pt x="393" y="425"/>
                  </a:cubicBezTo>
                  <a:cubicBezTo>
                    <a:pt x="458" y="360"/>
                    <a:pt x="458" y="229"/>
                    <a:pt x="393" y="164"/>
                  </a:cubicBezTo>
                  <a:cubicBezTo>
                    <a:pt x="360" y="66"/>
                    <a:pt x="294" y="33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7"/>
            <p:cNvSpPr/>
            <p:nvPr/>
          </p:nvSpPr>
          <p:spPr>
            <a:xfrm>
              <a:off x="2641425" y="1301875"/>
              <a:ext cx="40900" cy="41900"/>
            </a:xfrm>
            <a:custGeom>
              <a:avLst/>
              <a:gdLst/>
              <a:ahLst/>
              <a:cxnLst/>
              <a:rect l="l" t="t" r="r" b="b"/>
              <a:pathLst>
                <a:path w="1636" h="1676" extrusionOk="0">
                  <a:moveTo>
                    <a:pt x="1243" y="0"/>
                  </a:moveTo>
                  <a:cubicBezTo>
                    <a:pt x="1374" y="229"/>
                    <a:pt x="1440" y="491"/>
                    <a:pt x="1440" y="752"/>
                  </a:cubicBezTo>
                  <a:cubicBezTo>
                    <a:pt x="1440" y="883"/>
                    <a:pt x="1440" y="1014"/>
                    <a:pt x="1407" y="1145"/>
                  </a:cubicBezTo>
                  <a:cubicBezTo>
                    <a:pt x="1374" y="1243"/>
                    <a:pt x="1341" y="1341"/>
                    <a:pt x="1276" y="1439"/>
                  </a:cubicBezTo>
                  <a:cubicBezTo>
                    <a:pt x="1242" y="1473"/>
                    <a:pt x="1199" y="1487"/>
                    <a:pt x="1151" y="1487"/>
                  </a:cubicBezTo>
                  <a:cubicBezTo>
                    <a:pt x="1012" y="1487"/>
                    <a:pt x="824" y="1372"/>
                    <a:pt x="655" y="1275"/>
                  </a:cubicBezTo>
                  <a:cubicBezTo>
                    <a:pt x="426" y="1112"/>
                    <a:pt x="230" y="948"/>
                    <a:pt x="1" y="785"/>
                  </a:cubicBezTo>
                  <a:lnTo>
                    <a:pt x="1" y="785"/>
                  </a:lnTo>
                  <a:cubicBezTo>
                    <a:pt x="164" y="981"/>
                    <a:pt x="361" y="1210"/>
                    <a:pt x="557" y="1373"/>
                  </a:cubicBezTo>
                  <a:cubicBezTo>
                    <a:pt x="655" y="1472"/>
                    <a:pt x="786" y="1537"/>
                    <a:pt x="916" y="1602"/>
                  </a:cubicBezTo>
                  <a:cubicBezTo>
                    <a:pt x="998" y="1651"/>
                    <a:pt x="1080" y="1676"/>
                    <a:pt x="1162" y="1676"/>
                  </a:cubicBezTo>
                  <a:cubicBezTo>
                    <a:pt x="1243" y="1676"/>
                    <a:pt x="1325" y="1651"/>
                    <a:pt x="1407" y="1602"/>
                  </a:cubicBezTo>
                  <a:cubicBezTo>
                    <a:pt x="1505" y="1472"/>
                    <a:pt x="1570" y="1341"/>
                    <a:pt x="1603" y="1177"/>
                  </a:cubicBezTo>
                  <a:cubicBezTo>
                    <a:pt x="1636" y="1046"/>
                    <a:pt x="1636" y="883"/>
                    <a:pt x="1603" y="752"/>
                  </a:cubicBezTo>
                  <a:cubicBezTo>
                    <a:pt x="1570" y="458"/>
                    <a:pt x="1440" y="196"/>
                    <a:pt x="124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7"/>
            <p:cNvSpPr/>
            <p:nvPr/>
          </p:nvSpPr>
          <p:spPr>
            <a:xfrm>
              <a:off x="2546600" y="1143600"/>
              <a:ext cx="116125" cy="43850"/>
            </a:xfrm>
            <a:custGeom>
              <a:avLst/>
              <a:gdLst/>
              <a:ahLst/>
              <a:cxnLst/>
              <a:rect l="l" t="t" r="r" b="b"/>
              <a:pathLst>
                <a:path w="4645" h="1754" extrusionOk="0">
                  <a:moveTo>
                    <a:pt x="3844" y="1"/>
                  </a:moveTo>
                  <a:cubicBezTo>
                    <a:pt x="3684" y="1"/>
                    <a:pt x="3524" y="8"/>
                    <a:pt x="3369" y="20"/>
                  </a:cubicBezTo>
                  <a:cubicBezTo>
                    <a:pt x="2944" y="53"/>
                    <a:pt x="2519" y="184"/>
                    <a:pt x="2126" y="315"/>
                  </a:cubicBezTo>
                  <a:cubicBezTo>
                    <a:pt x="1734" y="478"/>
                    <a:pt x="1341" y="707"/>
                    <a:pt x="982" y="936"/>
                  </a:cubicBezTo>
                  <a:cubicBezTo>
                    <a:pt x="622" y="1165"/>
                    <a:pt x="295" y="1426"/>
                    <a:pt x="1" y="1753"/>
                  </a:cubicBezTo>
                  <a:cubicBezTo>
                    <a:pt x="688" y="1263"/>
                    <a:pt x="1407" y="838"/>
                    <a:pt x="2192" y="511"/>
                  </a:cubicBezTo>
                  <a:cubicBezTo>
                    <a:pt x="2584" y="380"/>
                    <a:pt x="2976" y="249"/>
                    <a:pt x="3401" y="184"/>
                  </a:cubicBezTo>
                  <a:cubicBezTo>
                    <a:pt x="3827" y="118"/>
                    <a:pt x="4219" y="86"/>
                    <a:pt x="4644" y="86"/>
                  </a:cubicBezTo>
                  <a:cubicBezTo>
                    <a:pt x="4395" y="24"/>
                    <a:pt x="4120" y="1"/>
                    <a:pt x="3844" y="1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7"/>
            <p:cNvSpPr/>
            <p:nvPr/>
          </p:nvSpPr>
          <p:spPr>
            <a:xfrm>
              <a:off x="2508200" y="1095325"/>
              <a:ext cx="107100" cy="38975"/>
            </a:xfrm>
            <a:custGeom>
              <a:avLst/>
              <a:gdLst/>
              <a:ahLst/>
              <a:cxnLst/>
              <a:rect l="l" t="t" r="r" b="b"/>
              <a:pathLst>
                <a:path w="4284" h="1559" extrusionOk="0">
                  <a:moveTo>
                    <a:pt x="2607" y="1"/>
                  </a:moveTo>
                  <a:cubicBezTo>
                    <a:pt x="2367" y="1"/>
                    <a:pt x="2126" y="17"/>
                    <a:pt x="1897" y="55"/>
                  </a:cubicBezTo>
                  <a:cubicBezTo>
                    <a:pt x="1471" y="153"/>
                    <a:pt x="1079" y="316"/>
                    <a:pt x="752" y="611"/>
                  </a:cubicBezTo>
                  <a:cubicBezTo>
                    <a:pt x="425" y="840"/>
                    <a:pt x="164" y="1199"/>
                    <a:pt x="0" y="1559"/>
                  </a:cubicBezTo>
                  <a:cubicBezTo>
                    <a:pt x="425" y="905"/>
                    <a:pt x="1112" y="447"/>
                    <a:pt x="1897" y="251"/>
                  </a:cubicBezTo>
                  <a:cubicBezTo>
                    <a:pt x="2184" y="203"/>
                    <a:pt x="2471" y="173"/>
                    <a:pt x="2758" y="173"/>
                  </a:cubicBezTo>
                  <a:cubicBezTo>
                    <a:pt x="2863" y="173"/>
                    <a:pt x="2969" y="177"/>
                    <a:pt x="3074" y="186"/>
                  </a:cubicBezTo>
                  <a:cubicBezTo>
                    <a:pt x="3270" y="218"/>
                    <a:pt x="3499" y="218"/>
                    <a:pt x="3695" y="284"/>
                  </a:cubicBezTo>
                  <a:cubicBezTo>
                    <a:pt x="3858" y="316"/>
                    <a:pt x="4087" y="382"/>
                    <a:pt x="4284" y="415"/>
                  </a:cubicBezTo>
                  <a:cubicBezTo>
                    <a:pt x="4087" y="316"/>
                    <a:pt x="3891" y="218"/>
                    <a:pt x="3695" y="186"/>
                  </a:cubicBezTo>
                  <a:cubicBezTo>
                    <a:pt x="3531" y="120"/>
                    <a:pt x="3303" y="88"/>
                    <a:pt x="3106" y="22"/>
                  </a:cubicBezTo>
                  <a:cubicBezTo>
                    <a:pt x="2944" y="9"/>
                    <a:pt x="2776" y="1"/>
                    <a:pt x="2607" y="1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7"/>
            <p:cNvSpPr/>
            <p:nvPr/>
          </p:nvSpPr>
          <p:spPr>
            <a:xfrm>
              <a:off x="2622625" y="1023925"/>
              <a:ext cx="125100" cy="23725"/>
            </a:xfrm>
            <a:custGeom>
              <a:avLst/>
              <a:gdLst/>
              <a:ahLst/>
              <a:cxnLst/>
              <a:rect l="l" t="t" r="r" b="b"/>
              <a:pathLst>
                <a:path w="5004" h="949" extrusionOk="0">
                  <a:moveTo>
                    <a:pt x="3009" y="1"/>
                  </a:moveTo>
                  <a:cubicBezTo>
                    <a:pt x="2856" y="1"/>
                    <a:pt x="2704" y="12"/>
                    <a:pt x="2551" y="33"/>
                  </a:cubicBezTo>
                  <a:cubicBezTo>
                    <a:pt x="2093" y="99"/>
                    <a:pt x="1636" y="197"/>
                    <a:pt x="1211" y="328"/>
                  </a:cubicBezTo>
                  <a:cubicBezTo>
                    <a:pt x="786" y="491"/>
                    <a:pt x="360" y="687"/>
                    <a:pt x="1" y="916"/>
                  </a:cubicBezTo>
                  <a:cubicBezTo>
                    <a:pt x="818" y="589"/>
                    <a:pt x="1668" y="360"/>
                    <a:pt x="2584" y="262"/>
                  </a:cubicBezTo>
                  <a:cubicBezTo>
                    <a:pt x="2762" y="221"/>
                    <a:pt x="2940" y="203"/>
                    <a:pt x="3121" y="203"/>
                  </a:cubicBezTo>
                  <a:cubicBezTo>
                    <a:pt x="3371" y="203"/>
                    <a:pt x="3626" y="238"/>
                    <a:pt x="3892" y="295"/>
                  </a:cubicBezTo>
                  <a:cubicBezTo>
                    <a:pt x="4317" y="393"/>
                    <a:pt x="4709" y="622"/>
                    <a:pt x="5004" y="949"/>
                  </a:cubicBezTo>
                  <a:cubicBezTo>
                    <a:pt x="4742" y="557"/>
                    <a:pt x="4350" y="262"/>
                    <a:pt x="3925" y="132"/>
                  </a:cubicBezTo>
                  <a:cubicBezTo>
                    <a:pt x="3619" y="44"/>
                    <a:pt x="3314" y="1"/>
                    <a:pt x="3009" y="1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7"/>
            <p:cNvSpPr/>
            <p:nvPr/>
          </p:nvSpPr>
          <p:spPr>
            <a:xfrm>
              <a:off x="2693750" y="1090350"/>
              <a:ext cx="76050" cy="24350"/>
            </a:xfrm>
            <a:custGeom>
              <a:avLst/>
              <a:gdLst/>
              <a:ahLst/>
              <a:cxnLst/>
              <a:rect l="l" t="t" r="r" b="b"/>
              <a:pathLst>
                <a:path w="3042" h="974" extrusionOk="0">
                  <a:moveTo>
                    <a:pt x="1259" y="0"/>
                  </a:moveTo>
                  <a:cubicBezTo>
                    <a:pt x="1112" y="0"/>
                    <a:pt x="965" y="9"/>
                    <a:pt x="818" y="25"/>
                  </a:cubicBezTo>
                  <a:cubicBezTo>
                    <a:pt x="556" y="58"/>
                    <a:pt x="262" y="123"/>
                    <a:pt x="1" y="254"/>
                  </a:cubicBezTo>
                  <a:cubicBezTo>
                    <a:pt x="278" y="221"/>
                    <a:pt x="556" y="205"/>
                    <a:pt x="834" y="205"/>
                  </a:cubicBezTo>
                  <a:cubicBezTo>
                    <a:pt x="1112" y="205"/>
                    <a:pt x="1390" y="221"/>
                    <a:pt x="1668" y="254"/>
                  </a:cubicBezTo>
                  <a:cubicBezTo>
                    <a:pt x="1930" y="254"/>
                    <a:pt x="2191" y="352"/>
                    <a:pt x="2420" y="450"/>
                  </a:cubicBezTo>
                  <a:cubicBezTo>
                    <a:pt x="2682" y="581"/>
                    <a:pt x="2878" y="744"/>
                    <a:pt x="3041" y="973"/>
                  </a:cubicBezTo>
                  <a:cubicBezTo>
                    <a:pt x="2943" y="712"/>
                    <a:pt x="2747" y="483"/>
                    <a:pt x="2518" y="319"/>
                  </a:cubicBezTo>
                  <a:cubicBezTo>
                    <a:pt x="2257" y="156"/>
                    <a:pt x="1962" y="58"/>
                    <a:pt x="1701" y="25"/>
                  </a:cubicBezTo>
                  <a:cubicBezTo>
                    <a:pt x="1554" y="9"/>
                    <a:pt x="1407" y="0"/>
                    <a:pt x="1259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7"/>
            <p:cNvSpPr/>
            <p:nvPr/>
          </p:nvSpPr>
          <p:spPr>
            <a:xfrm>
              <a:off x="2718275" y="1168300"/>
              <a:ext cx="58875" cy="28150"/>
            </a:xfrm>
            <a:custGeom>
              <a:avLst/>
              <a:gdLst/>
              <a:ahLst/>
              <a:cxnLst/>
              <a:rect l="l" t="t" r="r" b="b"/>
              <a:pathLst>
                <a:path w="2355" h="1126" extrusionOk="0">
                  <a:moveTo>
                    <a:pt x="892" y="0"/>
                  </a:moveTo>
                  <a:cubicBezTo>
                    <a:pt x="825" y="0"/>
                    <a:pt x="757" y="5"/>
                    <a:pt x="687" y="13"/>
                  </a:cubicBezTo>
                  <a:cubicBezTo>
                    <a:pt x="458" y="13"/>
                    <a:pt x="197" y="79"/>
                    <a:pt x="0" y="144"/>
                  </a:cubicBezTo>
                  <a:cubicBezTo>
                    <a:pt x="82" y="138"/>
                    <a:pt x="163" y="136"/>
                    <a:pt x="244" y="136"/>
                  </a:cubicBezTo>
                  <a:cubicBezTo>
                    <a:pt x="620" y="136"/>
                    <a:pt x="997" y="194"/>
                    <a:pt x="1374" y="275"/>
                  </a:cubicBezTo>
                  <a:cubicBezTo>
                    <a:pt x="1603" y="308"/>
                    <a:pt x="1799" y="406"/>
                    <a:pt x="1962" y="536"/>
                  </a:cubicBezTo>
                  <a:cubicBezTo>
                    <a:pt x="2126" y="700"/>
                    <a:pt x="2257" y="896"/>
                    <a:pt x="2355" y="1125"/>
                  </a:cubicBezTo>
                  <a:cubicBezTo>
                    <a:pt x="2355" y="863"/>
                    <a:pt x="2257" y="635"/>
                    <a:pt x="2093" y="438"/>
                  </a:cubicBezTo>
                  <a:cubicBezTo>
                    <a:pt x="1897" y="275"/>
                    <a:pt x="1668" y="144"/>
                    <a:pt x="1439" y="79"/>
                  </a:cubicBezTo>
                  <a:cubicBezTo>
                    <a:pt x="1248" y="31"/>
                    <a:pt x="1074" y="0"/>
                    <a:pt x="892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7"/>
            <p:cNvSpPr/>
            <p:nvPr/>
          </p:nvSpPr>
          <p:spPr>
            <a:xfrm>
              <a:off x="2526175" y="1198050"/>
              <a:ext cx="48250" cy="53150"/>
            </a:xfrm>
            <a:custGeom>
              <a:avLst/>
              <a:gdLst/>
              <a:ahLst/>
              <a:cxnLst/>
              <a:rect l="l" t="t" r="r" b="b"/>
              <a:pathLst>
                <a:path w="1930" h="2126" extrusionOk="0">
                  <a:moveTo>
                    <a:pt x="1570" y="0"/>
                  </a:moveTo>
                  <a:cubicBezTo>
                    <a:pt x="1406" y="33"/>
                    <a:pt x="1276" y="66"/>
                    <a:pt x="1145" y="131"/>
                  </a:cubicBezTo>
                  <a:cubicBezTo>
                    <a:pt x="916" y="262"/>
                    <a:pt x="720" y="458"/>
                    <a:pt x="589" y="687"/>
                  </a:cubicBezTo>
                  <a:cubicBezTo>
                    <a:pt x="295" y="1112"/>
                    <a:pt x="98" y="1603"/>
                    <a:pt x="0" y="2126"/>
                  </a:cubicBezTo>
                  <a:cubicBezTo>
                    <a:pt x="229" y="1668"/>
                    <a:pt x="491" y="1210"/>
                    <a:pt x="752" y="818"/>
                  </a:cubicBezTo>
                  <a:cubicBezTo>
                    <a:pt x="883" y="589"/>
                    <a:pt x="1047" y="426"/>
                    <a:pt x="1243" y="262"/>
                  </a:cubicBezTo>
                  <a:cubicBezTo>
                    <a:pt x="1377" y="150"/>
                    <a:pt x="1542" y="100"/>
                    <a:pt x="1705" y="100"/>
                  </a:cubicBezTo>
                  <a:cubicBezTo>
                    <a:pt x="1781" y="100"/>
                    <a:pt x="1857" y="111"/>
                    <a:pt x="1930" y="131"/>
                  </a:cubicBezTo>
                  <a:lnTo>
                    <a:pt x="1766" y="33"/>
                  </a:lnTo>
                  <a:cubicBezTo>
                    <a:pt x="1701" y="33"/>
                    <a:pt x="1635" y="0"/>
                    <a:pt x="1570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7"/>
            <p:cNvSpPr/>
            <p:nvPr/>
          </p:nvSpPr>
          <p:spPr>
            <a:xfrm>
              <a:off x="2472225" y="1244650"/>
              <a:ext cx="61325" cy="49675"/>
            </a:xfrm>
            <a:custGeom>
              <a:avLst/>
              <a:gdLst/>
              <a:ahLst/>
              <a:cxnLst/>
              <a:rect l="l" t="t" r="r" b="b"/>
              <a:pathLst>
                <a:path w="2453" h="1987" extrusionOk="0">
                  <a:moveTo>
                    <a:pt x="262" y="0"/>
                  </a:moveTo>
                  <a:lnTo>
                    <a:pt x="262" y="0"/>
                  </a:lnTo>
                  <a:cubicBezTo>
                    <a:pt x="66" y="295"/>
                    <a:pt x="0" y="589"/>
                    <a:pt x="66" y="916"/>
                  </a:cubicBezTo>
                  <a:cubicBezTo>
                    <a:pt x="131" y="1243"/>
                    <a:pt x="327" y="1537"/>
                    <a:pt x="654" y="1668"/>
                  </a:cubicBezTo>
                  <a:cubicBezTo>
                    <a:pt x="916" y="1831"/>
                    <a:pt x="1210" y="1929"/>
                    <a:pt x="1537" y="1962"/>
                  </a:cubicBezTo>
                  <a:cubicBezTo>
                    <a:pt x="1684" y="1978"/>
                    <a:pt x="1840" y="1987"/>
                    <a:pt x="1995" y="1987"/>
                  </a:cubicBezTo>
                  <a:cubicBezTo>
                    <a:pt x="2150" y="1987"/>
                    <a:pt x="2306" y="1978"/>
                    <a:pt x="2453" y="1962"/>
                  </a:cubicBezTo>
                  <a:cubicBezTo>
                    <a:pt x="2158" y="1929"/>
                    <a:pt x="1864" y="1864"/>
                    <a:pt x="1570" y="1799"/>
                  </a:cubicBezTo>
                  <a:cubicBezTo>
                    <a:pt x="1276" y="1733"/>
                    <a:pt x="1014" y="1635"/>
                    <a:pt x="752" y="1504"/>
                  </a:cubicBezTo>
                  <a:cubicBezTo>
                    <a:pt x="491" y="1374"/>
                    <a:pt x="295" y="1145"/>
                    <a:pt x="229" y="883"/>
                  </a:cubicBezTo>
                  <a:lnTo>
                    <a:pt x="164" y="687"/>
                  </a:lnTo>
                  <a:lnTo>
                    <a:pt x="164" y="458"/>
                  </a:lnTo>
                  <a:cubicBezTo>
                    <a:pt x="197" y="295"/>
                    <a:pt x="229" y="164"/>
                    <a:pt x="262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7"/>
            <p:cNvSpPr/>
            <p:nvPr/>
          </p:nvSpPr>
          <p:spPr>
            <a:xfrm>
              <a:off x="2822100" y="1108925"/>
              <a:ext cx="57250" cy="30300"/>
            </a:xfrm>
            <a:custGeom>
              <a:avLst/>
              <a:gdLst/>
              <a:ahLst/>
              <a:cxnLst/>
              <a:rect l="l" t="t" r="r" b="b"/>
              <a:pathLst>
                <a:path w="2290" h="1212" extrusionOk="0">
                  <a:moveTo>
                    <a:pt x="963" y="0"/>
                  </a:moveTo>
                  <a:cubicBezTo>
                    <a:pt x="872" y="0"/>
                    <a:pt x="779" y="11"/>
                    <a:pt x="687" y="34"/>
                  </a:cubicBezTo>
                  <a:cubicBezTo>
                    <a:pt x="458" y="34"/>
                    <a:pt x="229" y="132"/>
                    <a:pt x="0" y="230"/>
                  </a:cubicBezTo>
                  <a:cubicBezTo>
                    <a:pt x="192" y="189"/>
                    <a:pt x="384" y="171"/>
                    <a:pt x="575" y="171"/>
                  </a:cubicBezTo>
                  <a:cubicBezTo>
                    <a:pt x="841" y="171"/>
                    <a:pt x="1107" y="206"/>
                    <a:pt x="1373" y="263"/>
                  </a:cubicBezTo>
                  <a:cubicBezTo>
                    <a:pt x="1570" y="361"/>
                    <a:pt x="1766" y="459"/>
                    <a:pt x="1929" y="655"/>
                  </a:cubicBezTo>
                  <a:cubicBezTo>
                    <a:pt x="2093" y="819"/>
                    <a:pt x="2191" y="1015"/>
                    <a:pt x="2289" y="1211"/>
                  </a:cubicBezTo>
                  <a:cubicBezTo>
                    <a:pt x="2289" y="982"/>
                    <a:pt x="2191" y="753"/>
                    <a:pt x="2060" y="525"/>
                  </a:cubicBezTo>
                  <a:cubicBezTo>
                    <a:pt x="1897" y="328"/>
                    <a:pt x="1668" y="165"/>
                    <a:pt x="1439" y="99"/>
                  </a:cubicBezTo>
                  <a:cubicBezTo>
                    <a:pt x="1291" y="36"/>
                    <a:pt x="1130" y="0"/>
                    <a:pt x="963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7"/>
            <p:cNvSpPr/>
            <p:nvPr/>
          </p:nvSpPr>
          <p:spPr>
            <a:xfrm>
              <a:off x="2882575" y="1201325"/>
              <a:ext cx="25375" cy="28625"/>
            </a:xfrm>
            <a:custGeom>
              <a:avLst/>
              <a:gdLst/>
              <a:ahLst/>
              <a:cxnLst/>
              <a:rect l="l" t="t" r="r" b="b"/>
              <a:pathLst>
                <a:path w="1015" h="1145" extrusionOk="0">
                  <a:moveTo>
                    <a:pt x="491" y="0"/>
                  </a:moveTo>
                  <a:cubicBezTo>
                    <a:pt x="295" y="0"/>
                    <a:pt x="164" y="33"/>
                    <a:pt x="1" y="98"/>
                  </a:cubicBezTo>
                  <a:cubicBezTo>
                    <a:pt x="164" y="131"/>
                    <a:pt x="295" y="131"/>
                    <a:pt x="459" y="196"/>
                  </a:cubicBezTo>
                  <a:cubicBezTo>
                    <a:pt x="589" y="229"/>
                    <a:pt x="720" y="262"/>
                    <a:pt x="753" y="360"/>
                  </a:cubicBezTo>
                  <a:cubicBezTo>
                    <a:pt x="786" y="491"/>
                    <a:pt x="786" y="621"/>
                    <a:pt x="720" y="720"/>
                  </a:cubicBezTo>
                  <a:cubicBezTo>
                    <a:pt x="688" y="850"/>
                    <a:pt x="622" y="981"/>
                    <a:pt x="557" y="1145"/>
                  </a:cubicBezTo>
                  <a:cubicBezTo>
                    <a:pt x="688" y="1047"/>
                    <a:pt x="786" y="916"/>
                    <a:pt x="884" y="785"/>
                  </a:cubicBezTo>
                  <a:cubicBezTo>
                    <a:pt x="982" y="621"/>
                    <a:pt x="1014" y="425"/>
                    <a:pt x="949" y="262"/>
                  </a:cubicBezTo>
                  <a:cubicBezTo>
                    <a:pt x="851" y="98"/>
                    <a:pt x="655" y="0"/>
                    <a:pt x="491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7"/>
            <p:cNvSpPr/>
            <p:nvPr/>
          </p:nvSpPr>
          <p:spPr>
            <a:xfrm>
              <a:off x="2678225" y="1344200"/>
              <a:ext cx="34350" cy="22500"/>
            </a:xfrm>
            <a:custGeom>
              <a:avLst/>
              <a:gdLst/>
              <a:ahLst/>
              <a:cxnLst/>
              <a:rect l="l" t="t" r="r" b="b"/>
              <a:pathLst>
                <a:path w="1374" h="900" extrusionOk="0">
                  <a:moveTo>
                    <a:pt x="1039" y="1"/>
                  </a:moveTo>
                  <a:cubicBezTo>
                    <a:pt x="895" y="1"/>
                    <a:pt x="709" y="59"/>
                    <a:pt x="523" y="171"/>
                  </a:cubicBezTo>
                  <a:cubicBezTo>
                    <a:pt x="196" y="367"/>
                    <a:pt x="0" y="629"/>
                    <a:pt x="98" y="792"/>
                  </a:cubicBezTo>
                  <a:cubicBezTo>
                    <a:pt x="143" y="866"/>
                    <a:pt x="240" y="900"/>
                    <a:pt x="363" y="900"/>
                  </a:cubicBezTo>
                  <a:cubicBezTo>
                    <a:pt x="514" y="900"/>
                    <a:pt x="703" y="849"/>
                    <a:pt x="883" y="759"/>
                  </a:cubicBezTo>
                  <a:cubicBezTo>
                    <a:pt x="1177" y="563"/>
                    <a:pt x="1374" y="269"/>
                    <a:pt x="1276" y="105"/>
                  </a:cubicBezTo>
                  <a:cubicBezTo>
                    <a:pt x="1233" y="35"/>
                    <a:pt x="1148" y="1"/>
                    <a:pt x="1039" y="1"/>
                  </a:cubicBezTo>
                  <a:close/>
                </a:path>
              </a:pathLst>
            </a:custGeom>
            <a:solidFill>
              <a:srgbClr val="FFA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7"/>
            <p:cNvSpPr/>
            <p:nvPr/>
          </p:nvSpPr>
          <p:spPr>
            <a:xfrm>
              <a:off x="4612325" y="3207350"/>
              <a:ext cx="687500" cy="956200"/>
            </a:xfrm>
            <a:custGeom>
              <a:avLst/>
              <a:gdLst/>
              <a:ahLst/>
              <a:cxnLst/>
              <a:rect l="l" t="t" r="r" b="b"/>
              <a:pathLst>
                <a:path w="27500" h="38248" extrusionOk="0">
                  <a:moveTo>
                    <a:pt x="27303" y="0"/>
                  </a:moveTo>
                  <a:lnTo>
                    <a:pt x="0" y="10137"/>
                  </a:lnTo>
                  <a:cubicBezTo>
                    <a:pt x="0" y="10137"/>
                    <a:pt x="850" y="36164"/>
                    <a:pt x="3009" y="37570"/>
                  </a:cubicBezTo>
                  <a:cubicBezTo>
                    <a:pt x="3758" y="38078"/>
                    <a:pt x="5774" y="38248"/>
                    <a:pt x="8163" y="38248"/>
                  </a:cubicBezTo>
                  <a:cubicBezTo>
                    <a:pt x="12547" y="38248"/>
                    <a:pt x="18190" y="37676"/>
                    <a:pt x="19587" y="37570"/>
                  </a:cubicBezTo>
                  <a:cubicBezTo>
                    <a:pt x="21712" y="37440"/>
                    <a:pt x="27500" y="31848"/>
                    <a:pt x="27467" y="29429"/>
                  </a:cubicBezTo>
                  <a:cubicBezTo>
                    <a:pt x="27434" y="27009"/>
                    <a:pt x="27303" y="0"/>
                    <a:pt x="27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7"/>
            <p:cNvSpPr/>
            <p:nvPr/>
          </p:nvSpPr>
          <p:spPr>
            <a:xfrm>
              <a:off x="4600900" y="3156875"/>
              <a:ext cx="725900" cy="329775"/>
            </a:xfrm>
            <a:custGeom>
              <a:avLst/>
              <a:gdLst/>
              <a:ahLst/>
              <a:cxnLst/>
              <a:rect l="l" t="t" r="r" b="b"/>
              <a:pathLst>
                <a:path w="29036" h="13191" extrusionOk="0">
                  <a:moveTo>
                    <a:pt x="14637" y="1"/>
                  </a:moveTo>
                  <a:cubicBezTo>
                    <a:pt x="12962" y="1"/>
                    <a:pt x="11555" y="173"/>
                    <a:pt x="10757" y="613"/>
                  </a:cubicBezTo>
                  <a:cubicBezTo>
                    <a:pt x="7586" y="2314"/>
                    <a:pt x="457" y="12156"/>
                    <a:pt x="457" y="12156"/>
                  </a:cubicBezTo>
                  <a:cubicBezTo>
                    <a:pt x="1" y="12779"/>
                    <a:pt x="7271" y="13191"/>
                    <a:pt x="13258" y="13191"/>
                  </a:cubicBezTo>
                  <a:cubicBezTo>
                    <a:pt x="16699" y="13191"/>
                    <a:pt x="19716" y="13055"/>
                    <a:pt x="20599" y="12744"/>
                  </a:cubicBezTo>
                  <a:cubicBezTo>
                    <a:pt x="23019" y="11894"/>
                    <a:pt x="29036" y="2739"/>
                    <a:pt x="27760" y="2019"/>
                  </a:cubicBezTo>
                  <a:cubicBezTo>
                    <a:pt x="26785" y="1483"/>
                    <a:pt x="19553" y="1"/>
                    <a:pt x="14637" y="1"/>
                  </a:cubicBezTo>
                  <a:close/>
                </a:path>
              </a:pathLst>
            </a:custGeom>
            <a:solidFill>
              <a:srgbClr val="00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7"/>
            <p:cNvSpPr/>
            <p:nvPr/>
          </p:nvSpPr>
          <p:spPr>
            <a:xfrm>
              <a:off x="3296225" y="3637325"/>
              <a:ext cx="802750" cy="527775"/>
            </a:xfrm>
            <a:custGeom>
              <a:avLst/>
              <a:gdLst/>
              <a:ahLst/>
              <a:cxnLst/>
              <a:rect l="l" t="t" r="r" b="b"/>
              <a:pathLst>
                <a:path w="32110" h="21111" extrusionOk="0">
                  <a:moveTo>
                    <a:pt x="18802" y="0"/>
                  </a:moveTo>
                  <a:cubicBezTo>
                    <a:pt x="17330" y="0"/>
                    <a:pt x="14126" y="949"/>
                    <a:pt x="14126" y="949"/>
                  </a:cubicBezTo>
                  <a:cubicBezTo>
                    <a:pt x="14126" y="949"/>
                    <a:pt x="19096" y="10300"/>
                    <a:pt x="19161" y="11052"/>
                  </a:cubicBezTo>
                  <a:cubicBezTo>
                    <a:pt x="19161" y="11052"/>
                    <a:pt x="17559" y="10398"/>
                    <a:pt x="8207" y="9810"/>
                  </a:cubicBezTo>
                  <a:cubicBezTo>
                    <a:pt x="8207" y="9810"/>
                    <a:pt x="4642" y="9341"/>
                    <a:pt x="2785" y="9341"/>
                  </a:cubicBezTo>
                  <a:cubicBezTo>
                    <a:pt x="2191" y="9341"/>
                    <a:pt x="1772" y="9389"/>
                    <a:pt x="1700" y="9516"/>
                  </a:cubicBezTo>
                  <a:cubicBezTo>
                    <a:pt x="1406" y="10039"/>
                    <a:pt x="0" y="17788"/>
                    <a:pt x="1406" y="19456"/>
                  </a:cubicBezTo>
                  <a:cubicBezTo>
                    <a:pt x="2307" y="20545"/>
                    <a:pt x="3341" y="21111"/>
                    <a:pt x="3934" y="21111"/>
                  </a:cubicBezTo>
                  <a:cubicBezTo>
                    <a:pt x="4267" y="21111"/>
                    <a:pt x="4461" y="20932"/>
                    <a:pt x="4414" y="20568"/>
                  </a:cubicBezTo>
                  <a:cubicBezTo>
                    <a:pt x="4251" y="19521"/>
                    <a:pt x="2878" y="14355"/>
                    <a:pt x="4316" y="13407"/>
                  </a:cubicBezTo>
                  <a:lnTo>
                    <a:pt x="4316" y="13407"/>
                  </a:lnTo>
                  <a:cubicBezTo>
                    <a:pt x="4317" y="13407"/>
                    <a:pt x="20116" y="19163"/>
                    <a:pt x="26675" y="19163"/>
                  </a:cubicBezTo>
                  <a:cubicBezTo>
                    <a:pt x="27822" y="19163"/>
                    <a:pt x="28686" y="18987"/>
                    <a:pt x="29134" y="18573"/>
                  </a:cubicBezTo>
                  <a:cubicBezTo>
                    <a:pt x="32110" y="15794"/>
                    <a:pt x="25243" y="949"/>
                    <a:pt x="25243" y="949"/>
                  </a:cubicBezTo>
                  <a:cubicBezTo>
                    <a:pt x="25243" y="949"/>
                    <a:pt x="20240" y="0"/>
                    <a:pt x="18802" y="0"/>
                  </a:cubicBezTo>
                  <a:close/>
                </a:path>
              </a:pathLst>
            </a:custGeom>
            <a:solidFill>
              <a:srgbClr val="B37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7"/>
            <p:cNvSpPr/>
            <p:nvPr/>
          </p:nvSpPr>
          <p:spPr>
            <a:xfrm>
              <a:off x="3649350" y="3637325"/>
              <a:ext cx="303300" cy="287550"/>
            </a:xfrm>
            <a:custGeom>
              <a:avLst/>
              <a:gdLst/>
              <a:ahLst/>
              <a:cxnLst/>
              <a:rect l="l" t="t" r="r" b="b"/>
              <a:pathLst>
                <a:path w="12132" h="11502" extrusionOk="0">
                  <a:moveTo>
                    <a:pt x="4677" y="0"/>
                  </a:moveTo>
                  <a:cubicBezTo>
                    <a:pt x="3205" y="0"/>
                    <a:pt x="1" y="949"/>
                    <a:pt x="1" y="949"/>
                  </a:cubicBezTo>
                  <a:cubicBezTo>
                    <a:pt x="1" y="949"/>
                    <a:pt x="4186" y="8862"/>
                    <a:pt x="4938" y="10693"/>
                  </a:cubicBezTo>
                  <a:cubicBezTo>
                    <a:pt x="5233" y="10791"/>
                    <a:pt x="5494" y="10922"/>
                    <a:pt x="5788" y="11020"/>
                  </a:cubicBezTo>
                  <a:cubicBezTo>
                    <a:pt x="6390" y="11229"/>
                    <a:pt x="7159" y="11501"/>
                    <a:pt x="7861" y="11501"/>
                  </a:cubicBezTo>
                  <a:cubicBezTo>
                    <a:pt x="8037" y="11501"/>
                    <a:pt x="8208" y="11484"/>
                    <a:pt x="8372" y="11445"/>
                  </a:cubicBezTo>
                  <a:cubicBezTo>
                    <a:pt x="7816" y="10300"/>
                    <a:pt x="6246" y="10464"/>
                    <a:pt x="5265" y="9679"/>
                  </a:cubicBezTo>
                  <a:cubicBezTo>
                    <a:pt x="4775" y="9189"/>
                    <a:pt x="4382" y="8535"/>
                    <a:pt x="4219" y="7815"/>
                  </a:cubicBezTo>
                  <a:cubicBezTo>
                    <a:pt x="3957" y="6998"/>
                    <a:pt x="3794" y="6180"/>
                    <a:pt x="3500" y="5363"/>
                  </a:cubicBezTo>
                  <a:cubicBezTo>
                    <a:pt x="3238" y="4545"/>
                    <a:pt x="2420" y="3172"/>
                    <a:pt x="3696" y="2780"/>
                  </a:cubicBezTo>
                  <a:cubicBezTo>
                    <a:pt x="4140" y="2632"/>
                    <a:pt x="4617" y="2575"/>
                    <a:pt x="5104" y="2575"/>
                  </a:cubicBezTo>
                  <a:cubicBezTo>
                    <a:pt x="6015" y="2575"/>
                    <a:pt x="6964" y="2773"/>
                    <a:pt x="7816" y="2943"/>
                  </a:cubicBezTo>
                  <a:cubicBezTo>
                    <a:pt x="8685" y="3144"/>
                    <a:pt x="9751" y="3435"/>
                    <a:pt x="10766" y="3435"/>
                  </a:cubicBezTo>
                  <a:cubicBezTo>
                    <a:pt x="11241" y="3435"/>
                    <a:pt x="11705" y="3372"/>
                    <a:pt x="12132" y="3205"/>
                  </a:cubicBezTo>
                  <a:cubicBezTo>
                    <a:pt x="11543" y="1832"/>
                    <a:pt x="11118" y="949"/>
                    <a:pt x="11118" y="949"/>
                  </a:cubicBezTo>
                  <a:cubicBezTo>
                    <a:pt x="11118" y="949"/>
                    <a:pt x="6115" y="0"/>
                    <a:pt x="4677" y="0"/>
                  </a:cubicBezTo>
                  <a:close/>
                </a:path>
              </a:pathLst>
            </a:custGeom>
            <a:solidFill>
              <a:srgbClr val="A36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7"/>
            <p:cNvSpPr/>
            <p:nvPr/>
          </p:nvSpPr>
          <p:spPr>
            <a:xfrm>
              <a:off x="4150450" y="3356950"/>
              <a:ext cx="409575" cy="793750"/>
            </a:xfrm>
            <a:custGeom>
              <a:avLst/>
              <a:gdLst/>
              <a:ahLst/>
              <a:cxnLst/>
              <a:rect l="l" t="t" r="r" b="b"/>
              <a:pathLst>
                <a:path w="16383" h="31750" extrusionOk="0">
                  <a:moveTo>
                    <a:pt x="1767" y="0"/>
                  </a:moveTo>
                  <a:cubicBezTo>
                    <a:pt x="1765" y="2"/>
                    <a:pt x="1765" y="4"/>
                    <a:pt x="1765" y="6"/>
                  </a:cubicBezTo>
                  <a:lnTo>
                    <a:pt x="1765" y="6"/>
                  </a:lnTo>
                  <a:lnTo>
                    <a:pt x="1767" y="0"/>
                  </a:lnTo>
                  <a:close/>
                  <a:moveTo>
                    <a:pt x="1765" y="6"/>
                  </a:moveTo>
                  <a:lnTo>
                    <a:pt x="1" y="8796"/>
                  </a:lnTo>
                  <a:lnTo>
                    <a:pt x="6508" y="9384"/>
                  </a:lnTo>
                  <a:cubicBezTo>
                    <a:pt x="3925" y="15074"/>
                    <a:pt x="4219" y="23346"/>
                    <a:pt x="3434" y="25831"/>
                  </a:cubicBezTo>
                  <a:cubicBezTo>
                    <a:pt x="2617" y="28317"/>
                    <a:pt x="2846" y="28480"/>
                    <a:pt x="2846" y="28480"/>
                  </a:cubicBezTo>
                  <a:cubicBezTo>
                    <a:pt x="2911" y="29919"/>
                    <a:pt x="11282" y="31750"/>
                    <a:pt x="12917" y="31750"/>
                  </a:cubicBezTo>
                  <a:cubicBezTo>
                    <a:pt x="14552" y="31750"/>
                    <a:pt x="13734" y="31227"/>
                    <a:pt x="13734" y="31227"/>
                  </a:cubicBezTo>
                  <a:cubicBezTo>
                    <a:pt x="13015" y="30050"/>
                    <a:pt x="7096" y="27564"/>
                    <a:pt x="6508" y="25962"/>
                  </a:cubicBezTo>
                  <a:cubicBezTo>
                    <a:pt x="5919" y="24360"/>
                    <a:pt x="16383" y="6736"/>
                    <a:pt x="15434" y="3597"/>
                  </a:cubicBezTo>
                  <a:cubicBezTo>
                    <a:pt x="14495" y="486"/>
                    <a:pt x="1836" y="233"/>
                    <a:pt x="1765" y="6"/>
                  </a:cubicBezTo>
                  <a:close/>
                </a:path>
              </a:pathLst>
            </a:custGeom>
            <a:solidFill>
              <a:srgbClr val="A36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7"/>
            <p:cNvSpPr/>
            <p:nvPr/>
          </p:nvSpPr>
          <p:spPr>
            <a:xfrm>
              <a:off x="3775250" y="3912800"/>
              <a:ext cx="88300" cy="20475"/>
            </a:xfrm>
            <a:custGeom>
              <a:avLst/>
              <a:gdLst/>
              <a:ahLst/>
              <a:cxnLst/>
              <a:rect l="l" t="t" r="r" b="b"/>
              <a:pathLst>
                <a:path w="3532" h="819" extrusionOk="0">
                  <a:moveTo>
                    <a:pt x="0" y="1"/>
                  </a:moveTo>
                  <a:lnTo>
                    <a:pt x="3532" y="8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7"/>
            <p:cNvSpPr/>
            <p:nvPr/>
          </p:nvSpPr>
          <p:spPr>
            <a:xfrm>
              <a:off x="3563525" y="3287450"/>
              <a:ext cx="724300" cy="420950"/>
            </a:xfrm>
            <a:custGeom>
              <a:avLst/>
              <a:gdLst/>
              <a:ahLst/>
              <a:cxnLst/>
              <a:rect l="l" t="t" r="r" b="b"/>
              <a:pathLst>
                <a:path w="28972" h="16838" extrusionOk="0">
                  <a:moveTo>
                    <a:pt x="4971" y="1"/>
                  </a:moveTo>
                  <a:cubicBezTo>
                    <a:pt x="4971" y="1"/>
                    <a:pt x="2191" y="2355"/>
                    <a:pt x="1112" y="5788"/>
                  </a:cubicBezTo>
                  <a:cubicBezTo>
                    <a:pt x="0" y="9222"/>
                    <a:pt x="229" y="16546"/>
                    <a:pt x="785" y="16807"/>
                  </a:cubicBezTo>
                  <a:cubicBezTo>
                    <a:pt x="826" y="16828"/>
                    <a:pt x="881" y="16838"/>
                    <a:pt x="946" y="16838"/>
                  </a:cubicBezTo>
                  <a:cubicBezTo>
                    <a:pt x="1789" y="16838"/>
                    <a:pt x="4534" y="15264"/>
                    <a:pt x="6201" y="15264"/>
                  </a:cubicBezTo>
                  <a:cubicBezTo>
                    <a:pt x="6261" y="15264"/>
                    <a:pt x="6320" y="15266"/>
                    <a:pt x="6377" y="15271"/>
                  </a:cubicBezTo>
                  <a:cubicBezTo>
                    <a:pt x="7669" y="15393"/>
                    <a:pt x="12507" y="16315"/>
                    <a:pt x="14884" y="16315"/>
                  </a:cubicBezTo>
                  <a:cubicBezTo>
                    <a:pt x="15694" y="16315"/>
                    <a:pt x="16219" y="16207"/>
                    <a:pt x="16219" y="15925"/>
                  </a:cubicBezTo>
                  <a:cubicBezTo>
                    <a:pt x="16219" y="14846"/>
                    <a:pt x="15205" y="12132"/>
                    <a:pt x="15205" y="12132"/>
                  </a:cubicBezTo>
                  <a:lnTo>
                    <a:pt x="15205" y="12132"/>
                  </a:lnTo>
                  <a:cubicBezTo>
                    <a:pt x="15206" y="12132"/>
                    <a:pt x="21222" y="12426"/>
                    <a:pt x="22268" y="13080"/>
                  </a:cubicBezTo>
                  <a:cubicBezTo>
                    <a:pt x="22302" y="13101"/>
                    <a:pt x="22339" y="13111"/>
                    <a:pt x="22379" y="13111"/>
                  </a:cubicBezTo>
                  <a:cubicBezTo>
                    <a:pt x="23584" y="13111"/>
                    <a:pt x="27575" y="3904"/>
                    <a:pt x="27859" y="3303"/>
                  </a:cubicBezTo>
                  <a:cubicBezTo>
                    <a:pt x="28971" y="818"/>
                    <a:pt x="22530" y="2551"/>
                    <a:pt x="22595" y="1178"/>
                  </a:cubicBezTo>
                  <a:lnTo>
                    <a:pt x="22595" y="1178"/>
                  </a:lnTo>
                  <a:cubicBezTo>
                    <a:pt x="22595" y="1178"/>
                    <a:pt x="18472" y="1638"/>
                    <a:pt x="15668" y="1638"/>
                  </a:cubicBezTo>
                  <a:cubicBezTo>
                    <a:pt x="14967" y="1638"/>
                    <a:pt x="14348" y="1609"/>
                    <a:pt x="13897" y="1537"/>
                  </a:cubicBezTo>
                  <a:cubicBezTo>
                    <a:pt x="13655" y="1499"/>
                    <a:pt x="13421" y="1484"/>
                    <a:pt x="13189" y="1484"/>
                  </a:cubicBezTo>
                  <a:cubicBezTo>
                    <a:pt x="12312" y="1484"/>
                    <a:pt x="11469" y="1702"/>
                    <a:pt x="10387" y="1702"/>
                  </a:cubicBezTo>
                  <a:cubicBezTo>
                    <a:pt x="9087" y="1702"/>
                    <a:pt x="7440" y="1387"/>
                    <a:pt x="4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7"/>
            <p:cNvSpPr/>
            <p:nvPr/>
          </p:nvSpPr>
          <p:spPr>
            <a:xfrm>
              <a:off x="4260000" y="3072475"/>
              <a:ext cx="733275" cy="186225"/>
            </a:xfrm>
            <a:custGeom>
              <a:avLst/>
              <a:gdLst/>
              <a:ahLst/>
              <a:cxnLst/>
              <a:rect l="l" t="t" r="r" b="b"/>
              <a:pathLst>
                <a:path w="29331" h="7449" extrusionOk="0">
                  <a:moveTo>
                    <a:pt x="3368" y="0"/>
                  </a:moveTo>
                  <a:lnTo>
                    <a:pt x="0" y="2812"/>
                  </a:lnTo>
                  <a:cubicBezTo>
                    <a:pt x="0" y="2812"/>
                    <a:pt x="3270" y="7030"/>
                    <a:pt x="4742" y="7357"/>
                  </a:cubicBezTo>
                  <a:cubicBezTo>
                    <a:pt x="5077" y="7424"/>
                    <a:pt x="6093" y="7449"/>
                    <a:pt x="7489" y="7449"/>
                  </a:cubicBezTo>
                  <a:cubicBezTo>
                    <a:pt x="11361" y="7449"/>
                    <a:pt x="18150" y="7259"/>
                    <a:pt x="21407" y="7259"/>
                  </a:cubicBezTo>
                  <a:cubicBezTo>
                    <a:pt x="22133" y="7259"/>
                    <a:pt x="22684" y="7269"/>
                    <a:pt x="22987" y="7292"/>
                  </a:cubicBezTo>
                  <a:cubicBezTo>
                    <a:pt x="23510" y="7331"/>
                    <a:pt x="24018" y="7354"/>
                    <a:pt x="24495" y="7354"/>
                  </a:cubicBezTo>
                  <a:cubicBezTo>
                    <a:pt x="25989" y="7354"/>
                    <a:pt x="27169" y="7135"/>
                    <a:pt x="27467" y="6540"/>
                  </a:cubicBezTo>
                  <a:cubicBezTo>
                    <a:pt x="27859" y="5755"/>
                    <a:pt x="25113" y="5853"/>
                    <a:pt x="24262" y="5166"/>
                  </a:cubicBezTo>
                  <a:cubicBezTo>
                    <a:pt x="23380" y="4480"/>
                    <a:pt x="25047" y="3989"/>
                    <a:pt x="26486" y="3695"/>
                  </a:cubicBezTo>
                  <a:cubicBezTo>
                    <a:pt x="27957" y="3401"/>
                    <a:pt x="29331" y="3695"/>
                    <a:pt x="29135" y="3205"/>
                  </a:cubicBezTo>
                  <a:cubicBezTo>
                    <a:pt x="29035" y="2973"/>
                    <a:pt x="28043" y="2775"/>
                    <a:pt x="26845" y="2775"/>
                  </a:cubicBezTo>
                  <a:cubicBezTo>
                    <a:pt x="25672" y="2775"/>
                    <a:pt x="24302" y="2965"/>
                    <a:pt x="23380" y="3499"/>
                  </a:cubicBezTo>
                  <a:cubicBezTo>
                    <a:pt x="21932" y="4337"/>
                    <a:pt x="15255" y="4465"/>
                    <a:pt x="10937" y="4465"/>
                  </a:cubicBezTo>
                  <a:cubicBezTo>
                    <a:pt x="9696" y="4465"/>
                    <a:pt x="8650" y="4454"/>
                    <a:pt x="7979" y="4447"/>
                  </a:cubicBezTo>
                  <a:cubicBezTo>
                    <a:pt x="4938" y="4382"/>
                    <a:pt x="3368" y="0"/>
                    <a:pt x="3368" y="0"/>
                  </a:cubicBezTo>
                  <a:close/>
                </a:path>
              </a:pathLst>
            </a:custGeom>
            <a:solidFill>
              <a:srgbClr val="B37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7"/>
            <p:cNvSpPr/>
            <p:nvPr/>
          </p:nvSpPr>
          <p:spPr>
            <a:xfrm>
              <a:off x="3687775" y="2765925"/>
              <a:ext cx="700600" cy="605350"/>
            </a:xfrm>
            <a:custGeom>
              <a:avLst/>
              <a:gdLst/>
              <a:ahLst/>
              <a:cxnLst/>
              <a:rect l="l" t="t" r="r" b="b"/>
              <a:pathLst>
                <a:path w="28024" h="24214" extrusionOk="0">
                  <a:moveTo>
                    <a:pt x="16896" y="1"/>
                  </a:moveTo>
                  <a:cubicBezTo>
                    <a:pt x="16800" y="1"/>
                    <a:pt x="16705" y="11"/>
                    <a:pt x="16611" y="33"/>
                  </a:cubicBezTo>
                  <a:cubicBezTo>
                    <a:pt x="16611" y="33"/>
                    <a:pt x="9450" y="6017"/>
                    <a:pt x="7325" y="8796"/>
                  </a:cubicBezTo>
                  <a:cubicBezTo>
                    <a:pt x="5200" y="11575"/>
                    <a:pt x="1" y="21156"/>
                    <a:pt x="1" y="21156"/>
                  </a:cubicBezTo>
                  <a:cubicBezTo>
                    <a:pt x="1" y="21156"/>
                    <a:pt x="3877" y="24214"/>
                    <a:pt x="7932" y="24214"/>
                  </a:cubicBezTo>
                  <a:cubicBezTo>
                    <a:pt x="8602" y="24214"/>
                    <a:pt x="9277" y="24130"/>
                    <a:pt x="9941" y="23935"/>
                  </a:cubicBezTo>
                  <a:cubicBezTo>
                    <a:pt x="15009" y="22431"/>
                    <a:pt x="17625" y="22333"/>
                    <a:pt x="17625" y="22333"/>
                  </a:cubicBezTo>
                  <a:cubicBezTo>
                    <a:pt x="17625" y="22333"/>
                    <a:pt x="21697" y="23994"/>
                    <a:pt x="23075" y="23994"/>
                  </a:cubicBezTo>
                  <a:cubicBezTo>
                    <a:pt x="23220" y="23994"/>
                    <a:pt x="23335" y="23976"/>
                    <a:pt x="23413" y="23935"/>
                  </a:cubicBezTo>
                  <a:cubicBezTo>
                    <a:pt x="24197" y="23510"/>
                    <a:pt x="22072" y="18311"/>
                    <a:pt x="22889" y="17363"/>
                  </a:cubicBezTo>
                  <a:cubicBezTo>
                    <a:pt x="23707" y="16415"/>
                    <a:pt x="28023" y="12001"/>
                    <a:pt x="28023" y="12001"/>
                  </a:cubicBezTo>
                  <a:cubicBezTo>
                    <a:pt x="28023" y="12001"/>
                    <a:pt x="21647" y="4774"/>
                    <a:pt x="20927" y="3597"/>
                  </a:cubicBezTo>
                  <a:cubicBezTo>
                    <a:pt x="20221" y="2491"/>
                    <a:pt x="18389" y="1"/>
                    <a:pt x="168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7"/>
            <p:cNvSpPr/>
            <p:nvPr/>
          </p:nvSpPr>
          <p:spPr>
            <a:xfrm>
              <a:off x="4313125" y="3521250"/>
              <a:ext cx="31100" cy="69500"/>
            </a:xfrm>
            <a:custGeom>
              <a:avLst/>
              <a:gdLst/>
              <a:ahLst/>
              <a:cxnLst/>
              <a:rect l="l" t="t" r="r" b="b"/>
              <a:pathLst>
                <a:path w="1244" h="2780" extrusionOk="0">
                  <a:moveTo>
                    <a:pt x="1243" y="0"/>
                  </a:moveTo>
                  <a:lnTo>
                    <a:pt x="1" y="27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7"/>
            <p:cNvSpPr/>
            <p:nvPr/>
          </p:nvSpPr>
          <p:spPr>
            <a:xfrm>
              <a:off x="4088325" y="3182825"/>
              <a:ext cx="714500" cy="374500"/>
            </a:xfrm>
            <a:custGeom>
              <a:avLst/>
              <a:gdLst/>
              <a:ahLst/>
              <a:cxnLst/>
              <a:rect l="l" t="t" r="r" b="b"/>
              <a:pathLst>
                <a:path w="28580" h="14980" extrusionOk="0">
                  <a:moveTo>
                    <a:pt x="1" y="0"/>
                  </a:moveTo>
                  <a:cubicBezTo>
                    <a:pt x="1" y="0"/>
                    <a:pt x="230" y="8796"/>
                    <a:pt x="12001" y="11706"/>
                  </a:cubicBezTo>
                  <a:cubicBezTo>
                    <a:pt x="23772" y="14649"/>
                    <a:pt x="25734" y="14714"/>
                    <a:pt x="26846" y="14943"/>
                  </a:cubicBezTo>
                  <a:cubicBezTo>
                    <a:pt x="26983" y="14968"/>
                    <a:pt x="27098" y="14979"/>
                    <a:pt x="27195" y="14979"/>
                  </a:cubicBezTo>
                  <a:cubicBezTo>
                    <a:pt x="27860" y="14979"/>
                    <a:pt x="27643" y="14448"/>
                    <a:pt x="27500" y="14191"/>
                  </a:cubicBezTo>
                  <a:cubicBezTo>
                    <a:pt x="27336" y="13897"/>
                    <a:pt x="28317" y="13701"/>
                    <a:pt x="28089" y="13178"/>
                  </a:cubicBezTo>
                  <a:lnTo>
                    <a:pt x="27631" y="12622"/>
                  </a:lnTo>
                  <a:cubicBezTo>
                    <a:pt x="28089" y="12524"/>
                    <a:pt x="28317" y="12033"/>
                    <a:pt x="28121" y="11641"/>
                  </a:cubicBezTo>
                  <a:cubicBezTo>
                    <a:pt x="28121" y="11641"/>
                    <a:pt x="28579" y="11052"/>
                    <a:pt x="28187" y="10693"/>
                  </a:cubicBezTo>
                  <a:cubicBezTo>
                    <a:pt x="28027" y="10546"/>
                    <a:pt x="27726" y="10503"/>
                    <a:pt x="27439" y="10503"/>
                  </a:cubicBezTo>
                  <a:cubicBezTo>
                    <a:pt x="27282" y="10503"/>
                    <a:pt x="27130" y="10515"/>
                    <a:pt x="27007" y="10532"/>
                  </a:cubicBezTo>
                  <a:lnTo>
                    <a:pt x="27007" y="10532"/>
                  </a:lnTo>
                  <a:cubicBezTo>
                    <a:pt x="27248" y="10425"/>
                    <a:pt x="27464" y="10185"/>
                    <a:pt x="27042" y="9810"/>
                  </a:cubicBezTo>
                  <a:cubicBezTo>
                    <a:pt x="26947" y="9726"/>
                    <a:pt x="26851" y="9690"/>
                    <a:pt x="26752" y="9690"/>
                  </a:cubicBezTo>
                  <a:cubicBezTo>
                    <a:pt x="26255" y="9690"/>
                    <a:pt x="25686" y="10567"/>
                    <a:pt x="24890" y="10567"/>
                  </a:cubicBezTo>
                  <a:cubicBezTo>
                    <a:pt x="24856" y="10567"/>
                    <a:pt x="24821" y="10565"/>
                    <a:pt x="24786" y="10562"/>
                  </a:cubicBezTo>
                  <a:cubicBezTo>
                    <a:pt x="24786" y="10562"/>
                    <a:pt x="11772" y="9385"/>
                    <a:pt x="8339" y="5853"/>
                  </a:cubicBezTo>
                  <a:cubicBezTo>
                    <a:pt x="4905" y="2355"/>
                    <a:pt x="4252" y="0"/>
                    <a:pt x="4252" y="0"/>
                  </a:cubicBezTo>
                  <a:close/>
                </a:path>
              </a:pathLst>
            </a:custGeom>
            <a:solidFill>
              <a:srgbClr val="B37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7"/>
            <p:cNvSpPr/>
            <p:nvPr/>
          </p:nvSpPr>
          <p:spPr>
            <a:xfrm>
              <a:off x="4024575" y="2819550"/>
              <a:ext cx="208475" cy="382100"/>
            </a:xfrm>
            <a:custGeom>
              <a:avLst/>
              <a:gdLst/>
              <a:ahLst/>
              <a:cxnLst/>
              <a:rect l="l" t="t" r="r" b="b"/>
              <a:pathLst>
                <a:path w="8339" h="15284" extrusionOk="0">
                  <a:moveTo>
                    <a:pt x="2012" y="0"/>
                  </a:moveTo>
                  <a:cubicBezTo>
                    <a:pt x="1604" y="0"/>
                    <a:pt x="1180" y="110"/>
                    <a:pt x="752" y="373"/>
                  </a:cubicBezTo>
                  <a:cubicBezTo>
                    <a:pt x="752" y="373"/>
                    <a:pt x="654" y="2041"/>
                    <a:pt x="523" y="4166"/>
                  </a:cubicBezTo>
                  <a:cubicBezTo>
                    <a:pt x="425" y="6291"/>
                    <a:pt x="0" y="15283"/>
                    <a:pt x="0" y="15283"/>
                  </a:cubicBezTo>
                  <a:cubicBezTo>
                    <a:pt x="0" y="15283"/>
                    <a:pt x="4970" y="15283"/>
                    <a:pt x="7227" y="14793"/>
                  </a:cubicBezTo>
                  <a:cubicBezTo>
                    <a:pt x="7881" y="14629"/>
                    <a:pt x="8338" y="14433"/>
                    <a:pt x="8306" y="14204"/>
                  </a:cubicBezTo>
                  <a:cubicBezTo>
                    <a:pt x="8306" y="13093"/>
                    <a:pt x="5690" y="2695"/>
                    <a:pt x="5690" y="2695"/>
                  </a:cubicBezTo>
                  <a:cubicBezTo>
                    <a:pt x="5690" y="2695"/>
                    <a:pt x="4037" y="0"/>
                    <a:pt x="2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7"/>
            <p:cNvSpPr/>
            <p:nvPr/>
          </p:nvSpPr>
          <p:spPr>
            <a:xfrm>
              <a:off x="4159450" y="2426675"/>
              <a:ext cx="286950" cy="318825"/>
            </a:xfrm>
            <a:custGeom>
              <a:avLst/>
              <a:gdLst/>
              <a:ahLst/>
              <a:cxnLst/>
              <a:rect l="l" t="t" r="r" b="b"/>
              <a:pathLst>
                <a:path w="11478" h="12753" extrusionOk="0">
                  <a:moveTo>
                    <a:pt x="7096" y="1"/>
                  </a:moveTo>
                  <a:cubicBezTo>
                    <a:pt x="5527" y="1047"/>
                    <a:pt x="3924" y="2028"/>
                    <a:pt x="2257" y="2911"/>
                  </a:cubicBezTo>
                  <a:cubicBezTo>
                    <a:pt x="1" y="4088"/>
                    <a:pt x="3074" y="6606"/>
                    <a:pt x="1832" y="7717"/>
                  </a:cubicBezTo>
                  <a:cubicBezTo>
                    <a:pt x="589" y="8829"/>
                    <a:pt x="2976" y="12753"/>
                    <a:pt x="2976" y="12753"/>
                  </a:cubicBezTo>
                  <a:cubicBezTo>
                    <a:pt x="2976" y="12753"/>
                    <a:pt x="8894" y="12034"/>
                    <a:pt x="10170" y="11216"/>
                  </a:cubicBezTo>
                  <a:cubicBezTo>
                    <a:pt x="11478" y="10399"/>
                    <a:pt x="10595" y="8371"/>
                    <a:pt x="10595" y="8371"/>
                  </a:cubicBezTo>
                  <a:cubicBezTo>
                    <a:pt x="10954" y="7848"/>
                    <a:pt x="10529" y="7129"/>
                    <a:pt x="10529" y="7129"/>
                  </a:cubicBezTo>
                  <a:cubicBezTo>
                    <a:pt x="10889" y="6508"/>
                    <a:pt x="9581" y="5919"/>
                    <a:pt x="9581" y="5919"/>
                  </a:cubicBezTo>
                  <a:cubicBezTo>
                    <a:pt x="9581" y="5919"/>
                    <a:pt x="10104" y="5755"/>
                    <a:pt x="10202" y="4905"/>
                  </a:cubicBezTo>
                  <a:cubicBezTo>
                    <a:pt x="10261" y="4376"/>
                    <a:pt x="10085" y="4270"/>
                    <a:pt x="9680" y="4270"/>
                  </a:cubicBezTo>
                  <a:cubicBezTo>
                    <a:pt x="9410" y="4270"/>
                    <a:pt x="9038" y="4317"/>
                    <a:pt x="8567" y="4317"/>
                  </a:cubicBezTo>
                  <a:cubicBezTo>
                    <a:pt x="7390" y="4317"/>
                    <a:pt x="7260" y="197"/>
                    <a:pt x="7096" y="1"/>
                  </a:cubicBezTo>
                  <a:close/>
                </a:path>
              </a:pathLst>
            </a:custGeom>
            <a:solidFill>
              <a:srgbClr val="B37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7"/>
            <p:cNvSpPr/>
            <p:nvPr/>
          </p:nvSpPr>
          <p:spPr>
            <a:xfrm>
              <a:off x="4159450" y="2426675"/>
              <a:ext cx="183950" cy="319650"/>
            </a:xfrm>
            <a:custGeom>
              <a:avLst/>
              <a:gdLst/>
              <a:ahLst/>
              <a:cxnLst/>
              <a:rect l="l" t="t" r="r" b="b"/>
              <a:pathLst>
                <a:path w="7358" h="12786" extrusionOk="0">
                  <a:moveTo>
                    <a:pt x="7096" y="1"/>
                  </a:moveTo>
                  <a:cubicBezTo>
                    <a:pt x="5527" y="1047"/>
                    <a:pt x="3924" y="2028"/>
                    <a:pt x="2289" y="2943"/>
                  </a:cubicBezTo>
                  <a:cubicBezTo>
                    <a:pt x="1" y="4121"/>
                    <a:pt x="3107" y="6638"/>
                    <a:pt x="1832" y="7750"/>
                  </a:cubicBezTo>
                  <a:cubicBezTo>
                    <a:pt x="589" y="8829"/>
                    <a:pt x="3009" y="12786"/>
                    <a:pt x="3009" y="12786"/>
                  </a:cubicBezTo>
                  <a:cubicBezTo>
                    <a:pt x="3009" y="12786"/>
                    <a:pt x="3990" y="12655"/>
                    <a:pt x="5232" y="12459"/>
                  </a:cubicBezTo>
                  <a:cubicBezTo>
                    <a:pt x="5428" y="11903"/>
                    <a:pt x="5461" y="11249"/>
                    <a:pt x="5298" y="10660"/>
                  </a:cubicBezTo>
                  <a:cubicBezTo>
                    <a:pt x="5069" y="9941"/>
                    <a:pt x="4742" y="9254"/>
                    <a:pt x="4905" y="8469"/>
                  </a:cubicBezTo>
                  <a:cubicBezTo>
                    <a:pt x="5101" y="7423"/>
                    <a:pt x="6311" y="5788"/>
                    <a:pt x="4971" y="5134"/>
                  </a:cubicBezTo>
                  <a:cubicBezTo>
                    <a:pt x="4742" y="4971"/>
                    <a:pt x="4709" y="4676"/>
                    <a:pt x="4905" y="4480"/>
                  </a:cubicBezTo>
                  <a:cubicBezTo>
                    <a:pt x="5134" y="4219"/>
                    <a:pt x="5527" y="3924"/>
                    <a:pt x="5559" y="3565"/>
                  </a:cubicBezTo>
                  <a:cubicBezTo>
                    <a:pt x="5559" y="3336"/>
                    <a:pt x="5723" y="3140"/>
                    <a:pt x="5952" y="3140"/>
                  </a:cubicBezTo>
                  <a:cubicBezTo>
                    <a:pt x="6834" y="3140"/>
                    <a:pt x="7063" y="2355"/>
                    <a:pt x="7358" y="1668"/>
                  </a:cubicBezTo>
                  <a:cubicBezTo>
                    <a:pt x="7227" y="818"/>
                    <a:pt x="7161" y="99"/>
                    <a:pt x="7096" y="1"/>
                  </a:cubicBezTo>
                  <a:close/>
                </a:path>
              </a:pathLst>
            </a:custGeom>
            <a:solidFill>
              <a:srgbClr val="9D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7"/>
            <p:cNvSpPr/>
            <p:nvPr/>
          </p:nvSpPr>
          <p:spPr>
            <a:xfrm>
              <a:off x="4134100" y="2759575"/>
              <a:ext cx="125925" cy="88925"/>
            </a:xfrm>
            <a:custGeom>
              <a:avLst/>
              <a:gdLst/>
              <a:ahLst/>
              <a:cxnLst/>
              <a:rect l="l" t="t" r="r" b="b"/>
              <a:pathLst>
                <a:path w="5037" h="3557" extrusionOk="0">
                  <a:moveTo>
                    <a:pt x="4088" y="1"/>
                  </a:moveTo>
                  <a:cubicBezTo>
                    <a:pt x="3769" y="1"/>
                    <a:pt x="3451" y="42"/>
                    <a:pt x="3140" y="124"/>
                  </a:cubicBezTo>
                  <a:cubicBezTo>
                    <a:pt x="2355" y="352"/>
                    <a:pt x="1570" y="614"/>
                    <a:pt x="786" y="941"/>
                  </a:cubicBezTo>
                  <a:cubicBezTo>
                    <a:pt x="1" y="2739"/>
                    <a:pt x="3074" y="3557"/>
                    <a:pt x="3074" y="3557"/>
                  </a:cubicBezTo>
                  <a:cubicBezTo>
                    <a:pt x="3074" y="2249"/>
                    <a:pt x="5036" y="124"/>
                    <a:pt x="5036" y="124"/>
                  </a:cubicBezTo>
                  <a:cubicBezTo>
                    <a:pt x="4726" y="42"/>
                    <a:pt x="4407" y="1"/>
                    <a:pt x="4088" y="1"/>
                  </a:cubicBezTo>
                  <a:close/>
                </a:path>
              </a:pathLst>
            </a:custGeom>
            <a:solidFill>
              <a:srgbClr val="A96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7"/>
            <p:cNvSpPr/>
            <p:nvPr/>
          </p:nvSpPr>
          <p:spPr>
            <a:xfrm>
              <a:off x="3799775" y="2192500"/>
              <a:ext cx="621275" cy="614825"/>
            </a:xfrm>
            <a:custGeom>
              <a:avLst/>
              <a:gdLst/>
              <a:ahLst/>
              <a:cxnLst/>
              <a:rect l="l" t="t" r="r" b="b"/>
              <a:pathLst>
                <a:path w="24851" h="24593" extrusionOk="0">
                  <a:moveTo>
                    <a:pt x="15403" y="1"/>
                  </a:moveTo>
                  <a:cubicBezTo>
                    <a:pt x="15106" y="1"/>
                    <a:pt x="14779" y="26"/>
                    <a:pt x="14420" y="81"/>
                  </a:cubicBezTo>
                  <a:cubicBezTo>
                    <a:pt x="11020" y="572"/>
                    <a:pt x="11837" y="2861"/>
                    <a:pt x="11837" y="2861"/>
                  </a:cubicBezTo>
                  <a:cubicBezTo>
                    <a:pt x="10919" y="2342"/>
                    <a:pt x="9892" y="2079"/>
                    <a:pt x="8852" y="2079"/>
                  </a:cubicBezTo>
                  <a:cubicBezTo>
                    <a:pt x="8187" y="2079"/>
                    <a:pt x="7517" y="2186"/>
                    <a:pt x="6867" y="2403"/>
                  </a:cubicBezTo>
                  <a:cubicBezTo>
                    <a:pt x="4153" y="3351"/>
                    <a:pt x="5690" y="6883"/>
                    <a:pt x="5690" y="6883"/>
                  </a:cubicBezTo>
                  <a:cubicBezTo>
                    <a:pt x="4186" y="7111"/>
                    <a:pt x="2878" y="8027"/>
                    <a:pt x="2126" y="9368"/>
                  </a:cubicBezTo>
                  <a:cubicBezTo>
                    <a:pt x="949" y="11558"/>
                    <a:pt x="4447" y="13324"/>
                    <a:pt x="4447" y="13324"/>
                  </a:cubicBezTo>
                  <a:cubicBezTo>
                    <a:pt x="4447" y="13324"/>
                    <a:pt x="4426" y="13322"/>
                    <a:pt x="4385" y="13322"/>
                  </a:cubicBezTo>
                  <a:cubicBezTo>
                    <a:pt x="4058" y="13322"/>
                    <a:pt x="2502" y="13452"/>
                    <a:pt x="1308" y="15809"/>
                  </a:cubicBezTo>
                  <a:cubicBezTo>
                    <a:pt x="0" y="18425"/>
                    <a:pt x="4316" y="19504"/>
                    <a:pt x="4316" y="19504"/>
                  </a:cubicBezTo>
                  <a:cubicBezTo>
                    <a:pt x="4316" y="19504"/>
                    <a:pt x="3891" y="20387"/>
                    <a:pt x="6507" y="22447"/>
                  </a:cubicBezTo>
                  <a:cubicBezTo>
                    <a:pt x="7584" y="23295"/>
                    <a:pt x="8467" y="23545"/>
                    <a:pt x="9134" y="23545"/>
                  </a:cubicBezTo>
                  <a:cubicBezTo>
                    <a:pt x="9730" y="23545"/>
                    <a:pt x="10153" y="23344"/>
                    <a:pt x="10385" y="23195"/>
                  </a:cubicBezTo>
                  <a:lnTo>
                    <a:pt x="10385" y="23195"/>
                  </a:lnTo>
                  <a:cubicBezTo>
                    <a:pt x="10531" y="23349"/>
                    <a:pt x="11020" y="23646"/>
                    <a:pt x="12295" y="24213"/>
                  </a:cubicBezTo>
                  <a:cubicBezTo>
                    <a:pt x="12819" y="24469"/>
                    <a:pt x="13381" y="24593"/>
                    <a:pt x="13940" y="24593"/>
                  </a:cubicBezTo>
                  <a:cubicBezTo>
                    <a:pt x="15089" y="24593"/>
                    <a:pt x="16223" y="24069"/>
                    <a:pt x="16971" y="23101"/>
                  </a:cubicBezTo>
                  <a:cubicBezTo>
                    <a:pt x="16971" y="23101"/>
                    <a:pt x="17122" y="23142"/>
                    <a:pt x="17350" y="23142"/>
                  </a:cubicBezTo>
                  <a:cubicBezTo>
                    <a:pt x="17880" y="23142"/>
                    <a:pt x="18825" y="22919"/>
                    <a:pt x="19260" y="21433"/>
                  </a:cubicBezTo>
                  <a:cubicBezTo>
                    <a:pt x="19881" y="19308"/>
                    <a:pt x="18050" y="19014"/>
                    <a:pt x="18050" y="19014"/>
                  </a:cubicBezTo>
                  <a:cubicBezTo>
                    <a:pt x="18050" y="19014"/>
                    <a:pt x="18834" y="18883"/>
                    <a:pt x="19227" y="16659"/>
                  </a:cubicBezTo>
                  <a:cubicBezTo>
                    <a:pt x="19587" y="14469"/>
                    <a:pt x="17690" y="14403"/>
                    <a:pt x="17690" y="14403"/>
                  </a:cubicBezTo>
                  <a:cubicBezTo>
                    <a:pt x="19815" y="14109"/>
                    <a:pt x="19227" y="12310"/>
                    <a:pt x="19227" y="12310"/>
                  </a:cubicBezTo>
                  <a:lnTo>
                    <a:pt x="20044" y="12310"/>
                  </a:lnTo>
                  <a:cubicBezTo>
                    <a:pt x="20633" y="12212"/>
                    <a:pt x="20993" y="11591"/>
                    <a:pt x="20764" y="11035"/>
                  </a:cubicBezTo>
                  <a:lnTo>
                    <a:pt x="20764" y="11035"/>
                  </a:lnTo>
                  <a:cubicBezTo>
                    <a:pt x="20857" y="11061"/>
                    <a:pt x="20938" y="11073"/>
                    <a:pt x="21006" y="11073"/>
                  </a:cubicBezTo>
                  <a:cubicBezTo>
                    <a:pt x="21532" y="11073"/>
                    <a:pt x="21352" y="10381"/>
                    <a:pt x="21352" y="10381"/>
                  </a:cubicBezTo>
                  <a:lnTo>
                    <a:pt x="21352" y="10381"/>
                  </a:lnTo>
                  <a:cubicBezTo>
                    <a:pt x="21352" y="10381"/>
                    <a:pt x="21491" y="10395"/>
                    <a:pt x="21710" y="10395"/>
                  </a:cubicBezTo>
                  <a:cubicBezTo>
                    <a:pt x="22503" y="10395"/>
                    <a:pt x="24352" y="10215"/>
                    <a:pt x="24557" y="8550"/>
                  </a:cubicBezTo>
                  <a:cubicBezTo>
                    <a:pt x="24786" y="7373"/>
                    <a:pt x="24033" y="6229"/>
                    <a:pt x="22889" y="5934"/>
                  </a:cubicBezTo>
                  <a:cubicBezTo>
                    <a:pt x="22889" y="5934"/>
                    <a:pt x="24851" y="3809"/>
                    <a:pt x="22889" y="2338"/>
                  </a:cubicBezTo>
                  <a:cubicBezTo>
                    <a:pt x="21997" y="1669"/>
                    <a:pt x="20964" y="1486"/>
                    <a:pt x="20101" y="1486"/>
                  </a:cubicBezTo>
                  <a:cubicBezTo>
                    <a:pt x="19067" y="1486"/>
                    <a:pt x="18279" y="1749"/>
                    <a:pt x="18279" y="1749"/>
                  </a:cubicBezTo>
                  <a:cubicBezTo>
                    <a:pt x="18279" y="1749"/>
                    <a:pt x="17887" y="1"/>
                    <a:pt x="15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7"/>
            <p:cNvSpPr/>
            <p:nvPr/>
          </p:nvSpPr>
          <p:spPr>
            <a:xfrm>
              <a:off x="4076875" y="2192400"/>
              <a:ext cx="116925" cy="79800"/>
            </a:xfrm>
            <a:custGeom>
              <a:avLst/>
              <a:gdLst/>
              <a:ahLst/>
              <a:cxnLst/>
              <a:rect l="l" t="t" r="r" b="b"/>
              <a:pathLst>
                <a:path w="4677" h="3192" extrusionOk="0">
                  <a:moveTo>
                    <a:pt x="4174" y="0"/>
                  </a:moveTo>
                  <a:cubicBezTo>
                    <a:pt x="3884" y="0"/>
                    <a:pt x="3594" y="23"/>
                    <a:pt x="3304" y="85"/>
                  </a:cubicBezTo>
                  <a:cubicBezTo>
                    <a:pt x="1" y="576"/>
                    <a:pt x="720" y="2767"/>
                    <a:pt x="753" y="2865"/>
                  </a:cubicBezTo>
                  <a:lnTo>
                    <a:pt x="2028" y="3192"/>
                  </a:lnTo>
                  <a:cubicBezTo>
                    <a:pt x="1963" y="2570"/>
                    <a:pt x="2028" y="1982"/>
                    <a:pt x="2224" y="1393"/>
                  </a:cubicBezTo>
                  <a:cubicBezTo>
                    <a:pt x="2519" y="772"/>
                    <a:pt x="3107" y="347"/>
                    <a:pt x="3794" y="216"/>
                  </a:cubicBezTo>
                  <a:cubicBezTo>
                    <a:pt x="4088" y="118"/>
                    <a:pt x="4383" y="53"/>
                    <a:pt x="4677" y="20"/>
                  </a:cubicBezTo>
                  <a:cubicBezTo>
                    <a:pt x="4509" y="8"/>
                    <a:pt x="4342" y="0"/>
                    <a:pt x="4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7"/>
            <p:cNvSpPr/>
            <p:nvPr/>
          </p:nvSpPr>
          <p:spPr>
            <a:xfrm>
              <a:off x="3799775" y="2244450"/>
              <a:ext cx="427550" cy="562350"/>
            </a:xfrm>
            <a:custGeom>
              <a:avLst/>
              <a:gdLst/>
              <a:ahLst/>
              <a:cxnLst/>
              <a:rect l="l" t="t" r="r" b="b"/>
              <a:pathLst>
                <a:path w="17102" h="22494" extrusionOk="0">
                  <a:moveTo>
                    <a:pt x="8828" y="1"/>
                  </a:moveTo>
                  <a:cubicBezTo>
                    <a:pt x="8166" y="1"/>
                    <a:pt x="7504" y="108"/>
                    <a:pt x="6867" y="325"/>
                  </a:cubicBezTo>
                  <a:cubicBezTo>
                    <a:pt x="4153" y="1273"/>
                    <a:pt x="5690" y="4805"/>
                    <a:pt x="5690" y="4805"/>
                  </a:cubicBezTo>
                  <a:cubicBezTo>
                    <a:pt x="4186" y="5033"/>
                    <a:pt x="2878" y="5949"/>
                    <a:pt x="2126" y="7290"/>
                  </a:cubicBezTo>
                  <a:cubicBezTo>
                    <a:pt x="949" y="9480"/>
                    <a:pt x="4447" y="11246"/>
                    <a:pt x="4447" y="11246"/>
                  </a:cubicBezTo>
                  <a:cubicBezTo>
                    <a:pt x="4447" y="11246"/>
                    <a:pt x="4426" y="11244"/>
                    <a:pt x="4385" y="11244"/>
                  </a:cubicBezTo>
                  <a:cubicBezTo>
                    <a:pt x="4058" y="11244"/>
                    <a:pt x="2502" y="11374"/>
                    <a:pt x="1308" y="13731"/>
                  </a:cubicBezTo>
                  <a:cubicBezTo>
                    <a:pt x="0" y="16347"/>
                    <a:pt x="4316" y="17426"/>
                    <a:pt x="4316" y="17426"/>
                  </a:cubicBezTo>
                  <a:cubicBezTo>
                    <a:pt x="4316" y="17426"/>
                    <a:pt x="3891" y="18309"/>
                    <a:pt x="6507" y="20369"/>
                  </a:cubicBezTo>
                  <a:cubicBezTo>
                    <a:pt x="7592" y="21213"/>
                    <a:pt x="8478" y="21458"/>
                    <a:pt x="9145" y="21458"/>
                  </a:cubicBezTo>
                  <a:cubicBezTo>
                    <a:pt x="9744" y="21458"/>
                    <a:pt x="10166" y="21260"/>
                    <a:pt x="10398" y="21121"/>
                  </a:cubicBezTo>
                  <a:cubicBezTo>
                    <a:pt x="10529" y="21252"/>
                    <a:pt x="11020" y="21579"/>
                    <a:pt x="12295" y="22135"/>
                  </a:cubicBezTo>
                  <a:cubicBezTo>
                    <a:pt x="12811" y="22377"/>
                    <a:pt x="13361" y="22493"/>
                    <a:pt x="13906" y="22493"/>
                  </a:cubicBezTo>
                  <a:cubicBezTo>
                    <a:pt x="15055" y="22493"/>
                    <a:pt x="16184" y="21976"/>
                    <a:pt x="16938" y="21023"/>
                  </a:cubicBezTo>
                  <a:cubicBezTo>
                    <a:pt x="16971" y="21056"/>
                    <a:pt x="17036" y="21056"/>
                    <a:pt x="17101" y="21056"/>
                  </a:cubicBezTo>
                  <a:cubicBezTo>
                    <a:pt x="17069" y="21023"/>
                    <a:pt x="17036" y="20957"/>
                    <a:pt x="17003" y="20925"/>
                  </a:cubicBezTo>
                  <a:cubicBezTo>
                    <a:pt x="16080" y="21282"/>
                    <a:pt x="15374" y="21992"/>
                    <a:pt x="14341" y="21992"/>
                  </a:cubicBezTo>
                  <a:cubicBezTo>
                    <a:pt x="14240" y="21992"/>
                    <a:pt x="14136" y="21986"/>
                    <a:pt x="14028" y="21971"/>
                  </a:cubicBezTo>
                  <a:cubicBezTo>
                    <a:pt x="12655" y="21775"/>
                    <a:pt x="11968" y="20729"/>
                    <a:pt x="11020" y="19878"/>
                  </a:cubicBezTo>
                  <a:cubicBezTo>
                    <a:pt x="10860" y="19719"/>
                    <a:pt x="10738" y="19665"/>
                    <a:pt x="10603" y="19665"/>
                  </a:cubicBezTo>
                  <a:cubicBezTo>
                    <a:pt x="10490" y="19665"/>
                    <a:pt x="10366" y="19703"/>
                    <a:pt x="10202" y="19748"/>
                  </a:cubicBezTo>
                  <a:cubicBezTo>
                    <a:pt x="9712" y="19878"/>
                    <a:pt x="9188" y="19944"/>
                    <a:pt x="8698" y="19976"/>
                  </a:cubicBezTo>
                  <a:cubicBezTo>
                    <a:pt x="8657" y="19978"/>
                    <a:pt x="8616" y="19979"/>
                    <a:pt x="8575" y="19979"/>
                  </a:cubicBezTo>
                  <a:cubicBezTo>
                    <a:pt x="7641" y="19979"/>
                    <a:pt x="6771" y="19622"/>
                    <a:pt x="6082" y="18996"/>
                  </a:cubicBezTo>
                  <a:cubicBezTo>
                    <a:pt x="5690" y="18603"/>
                    <a:pt x="5395" y="18113"/>
                    <a:pt x="5199" y="17590"/>
                  </a:cubicBezTo>
                  <a:cubicBezTo>
                    <a:pt x="5069" y="17197"/>
                    <a:pt x="5003" y="16837"/>
                    <a:pt x="4970" y="16445"/>
                  </a:cubicBezTo>
                  <a:cubicBezTo>
                    <a:pt x="4938" y="16183"/>
                    <a:pt x="4905" y="15955"/>
                    <a:pt x="4807" y="15758"/>
                  </a:cubicBezTo>
                  <a:cubicBezTo>
                    <a:pt x="4705" y="15580"/>
                    <a:pt x="4564" y="15561"/>
                    <a:pt x="4398" y="15561"/>
                  </a:cubicBezTo>
                  <a:cubicBezTo>
                    <a:pt x="4351" y="15561"/>
                    <a:pt x="4302" y="15562"/>
                    <a:pt x="4251" y="15562"/>
                  </a:cubicBezTo>
                  <a:cubicBezTo>
                    <a:pt x="4055" y="15599"/>
                    <a:pt x="3859" y="15617"/>
                    <a:pt x="3662" y="15617"/>
                  </a:cubicBezTo>
                  <a:cubicBezTo>
                    <a:pt x="3336" y="15617"/>
                    <a:pt x="3009" y="15566"/>
                    <a:pt x="2682" y="15464"/>
                  </a:cubicBezTo>
                  <a:cubicBezTo>
                    <a:pt x="2093" y="15235"/>
                    <a:pt x="1406" y="14549"/>
                    <a:pt x="1472" y="13862"/>
                  </a:cubicBezTo>
                  <a:cubicBezTo>
                    <a:pt x="1504" y="13273"/>
                    <a:pt x="2028" y="12946"/>
                    <a:pt x="2485" y="12718"/>
                  </a:cubicBezTo>
                  <a:cubicBezTo>
                    <a:pt x="3532" y="12260"/>
                    <a:pt x="4643" y="12194"/>
                    <a:pt x="5722" y="12031"/>
                  </a:cubicBezTo>
                  <a:cubicBezTo>
                    <a:pt x="5199" y="10985"/>
                    <a:pt x="4316" y="10102"/>
                    <a:pt x="3924" y="8990"/>
                  </a:cubicBezTo>
                  <a:cubicBezTo>
                    <a:pt x="3466" y="7715"/>
                    <a:pt x="4055" y="6734"/>
                    <a:pt x="5232" y="6211"/>
                  </a:cubicBezTo>
                  <a:cubicBezTo>
                    <a:pt x="5624" y="6047"/>
                    <a:pt x="6278" y="5916"/>
                    <a:pt x="6573" y="5589"/>
                  </a:cubicBezTo>
                  <a:cubicBezTo>
                    <a:pt x="6834" y="5295"/>
                    <a:pt x="6736" y="4445"/>
                    <a:pt x="6736" y="3987"/>
                  </a:cubicBezTo>
                  <a:cubicBezTo>
                    <a:pt x="6638" y="2450"/>
                    <a:pt x="7096" y="946"/>
                    <a:pt x="8796" y="554"/>
                  </a:cubicBezTo>
                  <a:cubicBezTo>
                    <a:pt x="9149" y="497"/>
                    <a:pt x="9507" y="468"/>
                    <a:pt x="9864" y="468"/>
                  </a:cubicBezTo>
                  <a:cubicBezTo>
                    <a:pt x="10531" y="468"/>
                    <a:pt x="11198" y="570"/>
                    <a:pt x="11837" y="783"/>
                  </a:cubicBezTo>
                  <a:cubicBezTo>
                    <a:pt x="10899" y="264"/>
                    <a:pt x="9864" y="1"/>
                    <a:pt x="8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7"/>
            <p:cNvSpPr/>
            <p:nvPr/>
          </p:nvSpPr>
          <p:spPr>
            <a:xfrm>
              <a:off x="4290250" y="2498200"/>
              <a:ext cx="60500" cy="34775"/>
            </a:xfrm>
            <a:custGeom>
              <a:avLst/>
              <a:gdLst/>
              <a:ahLst/>
              <a:cxnLst/>
              <a:rect l="l" t="t" r="r" b="b"/>
              <a:pathLst>
                <a:path w="2420" h="1391" extrusionOk="0">
                  <a:moveTo>
                    <a:pt x="1288" y="1"/>
                  </a:moveTo>
                  <a:cubicBezTo>
                    <a:pt x="1145" y="1"/>
                    <a:pt x="998" y="17"/>
                    <a:pt x="850" y="50"/>
                  </a:cubicBezTo>
                  <a:cubicBezTo>
                    <a:pt x="589" y="148"/>
                    <a:pt x="327" y="344"/>
                    <a:pt x="196" y="606"/>
                  </a:cubicBezTo>
                  <a:cubicBezTo>
                    <a:pt x="66" y="835"/>
                    <a:pt x="0" y="1129"/>
                    <a:pt x="66" y="1390"/>
                  </a:cubicBezTo>
                  <a:cubicBezTo>
                    <a:pt x="196" y="965"/>
                    <a:pt x="556" y="606"/>
                    <a:pt x="981" y="442"/>
                  </a:cubicBezTo>
                  <a:cubicBezTo>
                    <a:pt x="1149" y="394"/>
                    <a:pt x="1316" y="364"/>
                    <a:pt x="1484" y="364"/>
                  </a:cubicBezTo>
                  <a:cubicBezTo>
                    <a:pt x="1545" y="364"/>
                    <a:pt x="1607" y="368"/>
                    <a:pt x="1668" y="377"/>
                  </a:cubicBezTo>
                  <a:cubicBezTo>
                    <a:pt x="1766" y="409"/>
                    <a:pt x="1897" y="409"/>
                    <a:pt x="2028" y="409"/>
                  </a:cubicBezTo>
                  <a:cubicBezTo>
                    <a:pt x="2158" y="409"/>
                    <a:pt x="2289" y="442"/>
                    <a:pt x="2420" y="442"/>
                  </a:cubicBezTo>
                  <a:cubicBezTo>
                    <a:pt x="2191" y="279"/>
                    <a:pt x="1962" y="148"/>
                    <a:pt x="1701" y="50"/>
                  </a:cubicBezTo>
                  <a:cubicBezTo>
                    <a:pt x="1570" y="17"/>
                    <a:pt x="1431" y="1"/>
                    <a:pt x="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7"/>
            <p:cNvSpPr/>
            <p:nvPr/>
          </p:nvSpPr>
          <p:spPr>
            <a:xfrm>
              <a:off x="4315625" y="2530500"/>
              <a:ext cx="17150" cy="12500"/>
            </a:xfrm>
            <a:custGeom>
              <a:avLst/>
              <a:gdLst/>
              <a:ahLst/>
              <a:cxnLst/>
              <a:rect l="l" t="t" r="r" b="b"/>
              <a:pathLst>
                <a:path w="686" h="500" extrusionOk="0">
                  <a:moveTo>
                    <a:pt x="359" y="0"/>
                  </a:moveTo>
                  <a:cubicBezTo>
                    <a:pt x="1" y="0"/>
                    <a:pt x="342" y="499"/>
                    <a:pt x="555" y="499"/>
                  </a:cubicBezTo>
                  <a:cubicBezTo>
                    <a:pt x="614" y="499"/>
                    <a:pt x="664" y="460"/>
                    <a:pt x="686" y="360"/>
                  </a:cubicBezTo>
                  <a:cubicBezTo>
                    <a:pt x="686" y="164"/>
                    <a:pt x="555" y="0"/>
                    <a:pt x="359" y="0"/>
                  </a:cubicBezTo>
                  <a:close/>
                </a:path>
              </a:pathLst>
            </a:custGeom>
            <a:solidFill>
              <a:srgbClr val="0F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7"/>
            <p:cNvSpPr/>
            <p:nvPr/>
          </p:nvSpPr>
          <p:spPr>
            <a:xfrm>
              <a:off x="4367900" y="2608150"/>
              <a:ext cx="55625" cy="20775"/>
            </a:xfrm>
            <a:custGeom>
              <a:avLst/>
              <a:gdLst/>
              <a:ahLst/>
              <a:cxnLst/>
              <a:rect l="l" t="t" r="r" b="b"/>
              <a:pathLst>
                <a:path w="2225" h="831" extrusionOk="0">
                  <a:moveTo>
                    <a:pt x="2224" y="1"/>
                  </a:moveTo>
                  <a:cubicBezTo>
                    <a:pt x="2061" y="131"/>
                    <a:pt x="1897" y="229"/>
                    <a:pt x="1701" y="328"/>
                  </a:cubicBezTo>
                  <a:cubicBezTo>
                    <a:pt x="1537" y="426"/>
                    <a:pt x="1374" y="524"/>
                    <a:pt x="1178" y="556"/>
                  </a:cubicBezTo>
                  <a:cubicBezTo>
                    <a:pt x="948" y="633"/>
                    <a:pt x="718" y="665"/>
                    <a:pt x="488" y="665"/>
                  </a:cubicBezTo>
                  <a:cubicBezTo>
                    <a:pt x="326" y="665"/>
                    <a:pt x="163" y="649"/>
                    <a:pt x="1" y="622"/>
                  </a:cubicBezTo>
                  <a:lnTo>
                    <a:pt x="1" y="622"/>
                  </a:lnTo>
                  <a:cubicBezTo>
                    <a:pt x="164" y="720"/>
                    <a:pt x="393" y="785"/>
                    <a:pt x="589" y="818"/>
                  </a:cubicBezTo>
                  <a:cubicBezTo>
                    <a:pt x="650" y="827"/>
                    <a:pt x="709" y="831"/>
                    <a:pt x="767" y="831"/>
                  </a:cubicBezTo>
                  <a:cubicBezTo>
                    <a:pt x="926" y="831"/>
                    <a:pt x="1076" y="801"/>
                    <a:pt x="1243" y="753"/>
                  </a:cubicBezTo>
                  <a:cubicBezTo>
                    <a:pt x="1439" y="687"/>
                    <a:pt x="1635" y="589"/>
                    <a:pt x="1799" y="458"/>
                  </a:cubicBezTo>
                  <a:cubicBezTo>
                    <a:pt x="1897" y="393"/>
                    <a:pt x="1962" y="328"/>
                    <a:pt x="2028" y="262"/>
                  </a:cubicBezTo>
                  <a:cubicBezTo>
                    <a:pt x="2093" y="164"/>
                    <a:pt x="2159" y="99"/>
                    <a:pt x="2224" y="1"/>
                  </a:cubicBezTo>
                  <a:close/>
                </a:path>
              </a:pathLst>
            </a:custGeom>
            <a:solidFill>
              <a:srgbClr val="0F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7"/>
            <p:cNvSpPr/>
            <p:nvPr/>
          </p:nvSpPr>
          <p:spPr>
            <a:xfrm>
              <a:off x="4143100" y="2236950"/>
              <a:ext cx="59700" cy="21350"/>
            </a:xfrm>
            <a:custGeom>
              <a:avLst/>
              <a:gdLst/>
              <a:ahLst/>
              <a:cxnLst/>
              <a:rect l="l" t="t" r="r" b="b"/>
              <a:pathLst>
                <a:path w="2388" h="854" extrusionOk="0">
                  <a:moveTo>
                    <a:pt x="1036" y="1"/>
                  </a:moveTo>
                  <a:cubicBezTo>
                    <a:pt x="885" y="1"/>
                    <a:pt x="731" y="29"/>
                    <a:pt x="589" y="69"/>
                  </a:cubicBezTo>
                  <a:cubicBezTo>
                    <a:pt x="360" y="134"/>
                    <a:pt x="164" y="298"/>
                    <a:pt x="1" y="494"/>
                  </a:cubicBezTo>
                  <a:cubicBezTo>
                    <a:pt x="229" y="429"/>
                    <a:pt x="426" y="429"/>
                    <a:pt x="655" y="396"/>
                  </a:cubicBezTo>
                  <a:cubicBezTo>
                    <a:pt x="851" y="396"/>
                    <a:pt x="1047" y="396"/>
                    <a:pt x="1210" y="461"/>
                  </a:cubicBezTo>
                  <a:cubicBezTo>
                    <a:pt x="1635" y="560"/>
                    <a:pt x="2028" y="690"/>
                    <a:pt x="2388" y="854"/>
                  </a:cubicBezTo>
                  <a:cubicBezTo>
                    <a:pt x="2289" y="658"/>
                    <a:pt x="2126" y="461"/>
                    <a:pt x="1930" y="331"/>
                  </a:cubicBezTo>
                  <a:cubicBezTo>
                    <a:pt x="1766" y="167"/>
                    <a:pt x="1537" y="69"/>
                    <a:pt x="1308" y="36"/>
                  </a:cubicBezTo>
                  <a:cubicBezTo>
                    <a:pt x="1221" y="11"/>
                    <a:pt x="1129" y="1"/>
                    <a:pt x="1036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7"/>
            <p:cNvSpPr/>
            <p:nvPr/>
          </p:nvSpPr>
          <p:spPr>
            <a:xfrm>
              <a:off x="3982875" y="2271200"/>
              <a:ext cx="72775" cy="59850"/>
            </a:xfrm>
            <a:custGeom>
              <a:avLst/>
              <a:gdLst/>
              <a:ahLst/>
              <a:cxnLst/>
              <a:rect l="l" t="t" r="r" b="b"/>
              <a:pathLst>
                <a:path w="2911" h="2394" extrusionOk="0">
                  <a:moveTo>
                    <a:pt x="1739" y="1"/>
                  </a:moveTo>
                  <a:cubicBezTo>
                    <a:pt x="1375" y="1"/>
                    <a:pt x="1039" y="101"/>
                    <a:pt x="753" y="301"/>
                  </a:cubicBezTo>
                  <a:cubicBezTo>
                    <a:pt x="426" y="563"/>
                    <a:pt x="197" y="890"/>
                    <a:pt x="99" y="1282"/>
                  </a:cubicBezTo>
                  <a:cubicBezTo>
                    <a:pt x="33" y="1478"/>
                    <a:pt x="1" y="1642"/>
                    <a:pt x="1" y="1838"/>
                  </a:cubicBezTo>
                  <a:lnTo>
                    <a:pt x="1" y="2394"/>
                  </a:lnTo>
                  <a:cubicBezTo>
                    <a:pt x="66" y="2230"/>
                    <a:pt x="131" y="2034"/>
                    <a:pt x="164" y="1871"/>
                  </a:cubicBezTo>
                  <a:lnTo>
                    <a:pt x="360" y="1380"/>
                  </a:lnTo>
                  <a:cubicBezTo>
                    <a:pt x="524" y="1086"/>
                    <a:pt x="720" y="824"/>
                    <a:pt x="982" y="628"/>
                  </a:cubicBezTo>
                  <a:cubicBezTo>
                    <a:pt x="1243" y="432"/>
                    <a:pt x="1538" y="334"/>
                    <a:pt x="1864" y="334"/>
                  </a:cubicBezTo>
                  <a:cubicBezTo>
                    <a:pt x="2224" y="334"/>
                    <a:pt x="2584" y="367"/>
                    <a:pt x="2911" y="432"/>
                  </a:cubicBezTo>
                  <a:cubicBezTo>
                    <a:pt x="2617" y="203"/>
                    <a:pt x="2257" y="72"/>
                    <a:pt x="1897" y="7"/>
                  </a:cubicBezTo>
                  <a:cubicBezTo>
                    <a:pt x="1844" y="3"/>
                    <a:pt x="1791" y="1"/>
                    <a:pt x="1739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7"/>
            <p:cNvSpPr/>
            <p:nvPr/>
          </p:nvSpPr>
          <p:spPr>
            <a:xfrm>
              <a:off x="3898675" y="2401325"/>
              <a:ext cx="49900" cy="76050"/>
            </a:xfrm>
            <a:custGeom>
              <a:avLst/>
              <a:gdLst/>
              <a:ahLst/>
              <a:cxnLst/>
              <a:rect l="l" t="t" r="r" b="b"/>
              <a:pathLst>
                <a:path w="1996" h="3042" extrusionOk="0">
                  <a:moveTo>
                    <a:pt x="1995" y="1"/>
                  </a:moveTo>
                  <a:lnTo>
                    <a:pt x="1995" y="1"/>
                  </a:lnTo>
                  <a:cubicBezTo>
                    <a:pt x="1636" y="66"/>
                    <a:pt x="1341" y="197"/>
                    <a:pt x="1047" y="393"/>
                  </a:cubicBezTo>
                  <a:cubicBezTo>
                    <a:pt x="720" y="557"/>
                    <a:pt x="491" y="818"/>
                    <a:pt x="262" y="1113"/>
                  </a:cubicBezTo>
                  <a:cubicBezTo>
                    <a:pt x="66" y="1440"/>
                    <a:pt x="1" y="1832"/>
                    <a:pt x="66" y="2192"/>
                  </a:cubicBezTo>
                  <a:cubicBezTo>
                    <a:pt x="164" y="2551"/>
                    <a:pt x="360" y="2846"/>
                    <a:pt x="655" y="3042"/>
                  </a:cubicBezTo>
                  <a:cubicBezTo>
                    <a:pt x="491" y="2780"/>
                    <a:pt x="426" y="2486"/>
                    <a:pt x="393" y="2159"/>
                  </a:cubicBezTo>
                  <a:cubicBezTo>
                    <a:pt x="360" y="1865"/>
                    <a:pt x="459" y="1570"/>
                    <a:pt x="622" y="1342"/>
                  </a:cubicBezTo>
                  <a:cubicBezTo>
                    <a:pt x="786" y="1080"/>
                    <a:pt x="982" y="851"/>
                    <a:pt x="1243" y="622"/>
                  </a:cubicBezTo>
                  <a:cubicBezTo>
                    <a:pt x="1472" y="393"/>
                    <a:pt x="1734" y="197"/>
                    <a:pt x="1995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7"/>
            <p:cNvSpPr/>
            <p:nvPr/>
          </p:nvSpPr>
          <p:spPr>
            <a:xfrm>
              <a:off x="3893775" y="2568100"/>
              <a:ext cx="75225" cy="86825"/>
            </a:xfrm>
            <a:custGeom>
              <a:avLst/>
              <a:gdLst/>
              <a:ahLst/>
              <a:cxnLst/>
              <a:rect l="l" t="t" r="r" b="b"/>
              <a:pathLst>
                <a:path w="3009" h="3473" extrusionOk="0">
                  <a:moveTo>
                    <a:pt x="1341" y="0"/>
                  </a:moveTo>
                  <a:cubicBezTo>
                    <a:pt x="1080" y="0"/>
                    <a:pt x="818" y="33"/>
                    <a:pt x="589" y="164"/>
                  </a:cubicBezTo>
                  <a:cubicBezTo>
                    <a:pt x="360" y="262"/>
                    <a:pt x="164" y="491"/>
                    <a:pt x="66" y="752"/>
                  </a:cubicBezTo>
                  <a:cubicBezTo>
                    <a:pt x="1" y="1014"/>
                    <a:pt x="1" y="1308"/>
                    <a:pt x="131" y="1570"/>
                  </a:cubicBezTo>
                  <a:cubicBezTo>
                    <a:pt x="229" y="1799"/>
                    <a:pt x="328" y="2028"/>
                    <a:pt x="491" y="2224"/>
                  </a:cubicBezTo>
                  <a:cubicBezTo>
                    <a:pt x="785" y="2616"/>
                    <a:pt x="1145" y="2976"/>
                    <a:pt x="1570" y="3237"/>
                  </a:cubicBezTo>
                  <a:cubicBezTo>
                    <a:pt x="1799" y="3368"/>
                    <a:pt x="2061" y="3434"/>
                    <a:pt x="2322" y="3466"/>
                  </a:cubicBezTo>
                  <a:cubicBezTo>
                    <a:pt x="2352" y="3471"/>
                    <a:pt x="2382" y="3473"/>
                    <a:pt x="2412" y="3473"/>
                  </a:cubicBezTo>
                  <a:cubicBezTo>
                    <a:pt x="2618" y="3473"/>
                    <a:pt x="2838" y="3380"/>
                    <a:pt x="3009" y="3237"/>
                  </a:cubicBezTo>
                  <a:lnTo>
                    <a:pt x="3009" y="3237"/>
                  </a:lnTo>
                  <a:cubicBezTo>
                    <a:pt x="2885" y="3276"/>
                    <a:pt x="2755" y="3294"/>
                    <a:pt x="2626" y="3294"/>
                  </a:cubicBezTo>
                  <a:cubicBezTo>
                    <a:pt x="2311" y="3294"/>
                    <a:pt x="1998" y="3184"/>
                    <a:pt x="1766" y="2976"/>
                  </a:cubicBezTo>
                  <a:cubicBezTo>
                    <a:pt x="1439" y="2682"/>
                    <a:pt x="1112" y="2355"/>
                    <a:pt x="851" y="1962"/>
                  </a:cubicBezTo>
                  <a:cubicBezTo>
                    <a:pt x="556" y="1668"/>
                    <a:pt x="393" y="1243"/>
                    <a:pt x="393" y="851"/>
                  </a:cubicBezTo>
                  <a:cubicBezTo>
                    <a:pt x="458" y="458"/>
                    <a:pt x="883" y="164"/>
                    <a:pt x="1341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7"/>
            <p:cNvSpPr/>
            <p:nvPr/>
          </p:nvSpPr>
          <p:spPr>
            <a:xfrm>
              <a:off x="4093225" y="2323675"/>
              <a:ext cx="71975" cy="36825"/>
            </a:xfrm>
            <a:custGeom>
              <a:avLst/>
              <a:gdLst/>
              <a:ahLst/>
              <a:cxnLst/>
              <a:rect l="l" t="t" r="r" b="b"/>
              <a:pathLst>
                <a:path w="2879" h="1473" extrusionOk="0">
                  <a:moveTo>
                    <a:pt x="1145" y="1"/>
                  </a:moveTo>
                  <a:cubicBezTo>
                    <a:pt x="949" y="33"/>
                    <a:pt x="786" y="99"/>
                    <a:pt x="622" y="164"/>
                  </a:cubicBezTo>
                  <a:cubicBezTo>
                    <a:pt x="557" y="230"/>
                    <a:pt x="491" y="262"/>
                    <a:pt x="426" y="328"/>
                  </a:cubicBezTo>
                  <a:cubicBezTo>
                    <a:pt x="361" y="393"/>
                    <a:pt x="295" y="458"/>
                    <a:pt x="263" y="557"/>
                  </a:cubicBezTo>
                  <a:cubicBezTo>
                    <a:pt x="66" y="818"/>
                    <a:pt x="1" y="1145"/>
                    <a:pt x="34" y="1472"/>
                  </a:cubicBezTo>
                  <a:cubicBezTo>
                    <a:pt x="99" y="1341"/>
                    <a:pt x="164" y="1210"/>
                    <a:pt x="263" y="1080"/>
                  </a:cubicBezTo>
                  <a:cubicBezTo>
                    <a:pt x="328" y="949"/>
                    <a:pt x="393" y="818"/>
                    <a:pt x="491" y="720"/>
                  </a:cubicBezTo>
                  <a:cubicBezTo>
                    <a:pt x="688" y="557"/>
                    <a:pt x="917" y="426"/>
                    <a:pt x="1178" y="426"/>
                  </a:cubicBezTo>
                  <a:cubicBezTo>
                    <a:pt x="1243" y="418"/>
                    <a:pt x="1311" y="413"/>
                    <a:pt x="1379" y="413"/>
                  </a:cubicBezTo>
                  <a:cubicBezTo>
                    <a:pt x="1585" y="413"/>
                    <a:pt x="1799" y="450"/>
                    <a:pt x="1996" y="524"/>
                  </a:cubicBezTo>
                  <a:cubicBezTo>
                    <a:pt x="2290" y="589"/>
                    <a:pt x="2551" y="720"/>
                    <a:pt x="2878" y="818"/>
                  </a:cubicBezTo>
                  <a:cubicBezTo>
                    <a:pt x="2650" y="557"/>
                    <a:pt x="2388" y="360"/>
                    <a:pt x="2126" y="230"/>
                  </a:cubicBezTo>
                  <a:cubicBezTo>
                    <a:pt x="1832" y="66"/>
                    <a:pt x="1472" y="1"/>
                    <a:pt x="1145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7"/>
            <p:cNvSpPr/>
            <p:nvPr/>
          </p:nvSpPr>
          <p:spPr>
            <a:xfrm>
              <a:off x="4255100" y="2295675"/>
              <a:ext cx="67875" cy="31300"/>
            </a:xfrm>
            <a:custGeom>
              <a:avLst/>
              <a:gdLst/>
              <a:ahLst/>
              <a:cxnLst/>
              <a:rect l="l" t="t" r="r" b="b"/>
              <a:pathLst>
                <a:path w="2715" h="1252" extrusionOk="0">
                  <a:moveTo>
                    <a:pt x="1651" y="1"/>
                  </a:moveTo>
                  <a:cubicBezTo>
                    <a:pt x="1504" y="1"/>
                    <a:pt x="1357" y="25"/>
                    <a:pt x="1210" y="74"/>
                  </a:cubicBezTo>
                  <a:cubicBezTo>
                    <a:pt x="916" y="172"/>
                    <a:pt x="687" y="336"/>
                    <a:pt x="491" y="565"/>
                  </a:cubicBezTo>
                  <a:cubicBezTo>
                    <a:pt x="262" y="761"/>
                    <a:pt x="98" y="990"/>
                    <a:pt x="0" y="1251"/>
                  </a:cubicBezTo>
                  <a:cubicBezTo>
                    <a:pt x="425" y="924"/>
                    <a:pt x="850" y="696"/>
                    <a:pt x="1341" y="467"/>
                  </a:cubicBezTo>
                  <a:cubicBezTo>
                    <a:pt x="1484" y="419"/>
                    <a:pt x="1646" y="388"/>
                    <a:pt x="1811" y="388"/>
                  </a:cubicBezTo>
                  <a:cubicBezTo>
                    <a:pt x="1872" y="388"/>
                    <a:pt x="1933" y="393"/>
                    <a:pt x="1995" y="401"/>
                  </a:cubicBezTo>
                  <a:cubicBezTo>
                    <a:pt x="2256" y="434"/>
                    <a:pt x="2485" y="565"/>
                    <a:pt x="2714" y="696"/>
                  </a:cubicBezTo>
                  <a:cubicBezTo>
                    <a:pt x="2583" y="434"/>
                    <a:pt x="2387" y="205"/>
                    <a:pt x="2093" y="74"/>
                  </a:cubicBezTo>
                  <a:cubicBezTo>
                    <a:pt x="1946" y="25"/>
                    <a:pt x="1799" y="1"/>
                    <a:pt x="1651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7"/>
            <p:cNvSpPr/>
            <p:nvPr/>
          </p:nvSpPr>
          <p:spPr>
            <a:xfrm>
              <a:off x="4228925" y="2379275"/>
              <a:ext cx="72775" cy="36800"/>
            </a:xfrm>
            <a:custGeom>
              <a:avLst/>
              <a:gdLst/>
              <a:ahLst/>
              <a:cxnLst/>
              <a:rect l="l" t="t" r="r" b="b"/>
              <a:pathLst>
                <a:path w="2911" h="1472" extrusionOk="0">
                  <a:moveTo>
                    <a:pt x="1833" y="0"/>
                  </a:moveTo>
                  <a:cubicBezTo>
                    <a:pt x="1618" y="0"/>
                    <a:pt x="1407" y="44"/>
                    <a:pt x="1211" y="131"/>
                  </a:cubicBezTo>
                  <a:cubicBezTo>
                    <a:pt x="655" y="425"/>
                    <a:pt x="230" y="883"/>
                    <a:pt x="1" y="1472"/>
                  </a:cubicBezTo>
                  <a:cubicBezTo>
                    <a:pt x="426" y="1079"/>
                    <a:pt x="884" y="785"/>
                    <a:pt x="1374" y="523"/>
                  </a:cubicBezTo>
                  <a:cubicBezTo>
                    <a:pt x="1603" y="425"/>
                    <a:pt x="1865" y="360"/>
                    <a:pt x="2094" y="360"/>
                  </a:cubicBezTo>
                  <a:cubicBezTo>
                    <a:pt x="2388" y="393"/>
                    <a:pt x="2649" y="458"/>
                    <a:pt x="2911" y="589"/>
                  </a:cubicBezTo>
                  <a:cubicBezTo>
                    <a:pt x="2715" y="327"/>
                    <a:pt x="2453" y="131"/>
                    <a:pt x="2159" y="33"/>
                  </a:cubicBezTo>
                  <a:cubicBezTo>
                    <a:pt x="2050" y="11"/>
                    <a:pt x="1941" y="0"/>
                    <a:pt x="1833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7"/>
            <p:cNvSpPr/>
            <p:nvPr/>
          </p:nvSpPr>
          <p:spPr>
            <a:xfrm>
              <a:off x="4107125" y="2446800"/>
              <a:ext cx="48275" cy="45300"/>
            </a:xfrm>
            <a:custGeom>
              <a:avLst/>
              <a:gdLst/>
              <a:ahLst/>
              <a:cxnLst/>
              <a:rect l="l" t="t" r="r" b="b"/>
              <a:pathLst>
                <a:path w="1931" h="1812" extrusionOk="0">
                  <a:moveTo>
                    <a:pt x="1374" y="1"/>
                  </a:moveTo>
                  <a:cubicBezTo>
                    <a:pt x="1309" y="1"/>
                    <a:pt x="1243" y="5"/>
                    <a:pt x="1178" y="13"/>
                  </a:cubicBezTo>
                  <a:cubicBezTo>
                    <a:pt x="884" y="46"/>
                    <a:pt x="622" y="144"/>
                    <a:pt x="426" y="307"/>
                  </a:cubicBezTo>
                  <a:cubicBezTo>
                    <a:pt x="164" y="471"/>
                    <a:pt x="34" y="765"/>
                    <a:pt x="1" y="1059"/>
                  </a:cubicBezTo>
                  <a:cubicBezTo>
                    <a:pt x="1" y="1321"/>
                    <a:pt x="66" y="1583"/>
                    <a:pt x="230" y="1811"/>
                  </a:cubicBezTo>
                  <a:cubicBezTo>
                    <a:pt x="230" y="1550"/>
                    <a:pt x="262" y="1321"/>
                    <a:pt x="328" y="1092"/>
                  </a:cubicBezTo>
                  <a:cubicBezTo>
                    <a:pt x="361" y="896"/>
                    <a:pt x="491" y="732"/>
                    <a:pt x="655" y="634"/>
                  </a:cubicBezTo>
                  <a:cubicBezTo>
                    <a:pt x="818" y="504"/>
                    <a:pt x="1014" y="405"/>
                    <a:pt x="1243" y="340"/>
                  </a:cubicBezTo>
                  <a:cubicBezTo>
                    <a:pt x="1472" y="242"/>
                    <a:pt x="1701" y="177"/>
                    <a:pt x="1930" y="111"/>
                  </a:cubicBezTo>
                  <a:cubicBezTo>
                    <a:pt x="1758" y="38"/>
                    <a:pt x="1568" y="1"/>
                    <a:pt x="1374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7"/>
            <p:cNvSpPr/>
            <p:nvPr/>
          </p:nvSpPr>
          <p:spPr>
            <a:xfrm>
              <a:off x="3985325" y="2439750"/>
              <a:ext cx="45800" cy="65425"/>
            </a:xfrm>
            <a:custGeom>
              <a:avLst/>
              <a:gdLst/>
              <a:ahLst/>
              <a:cxnLst/>
              <a:rect l="l" t="t" r="r" b="b"/>
              <a:pathLst>
                <a:path w="1832" h="2617" extrusionOk="0">
                  <a:moveTo>
                    <a:pt x="1832" y="1"/>
                  </a:moveTo>
                  <a:lnTo>
                    <a:pt x="1832" y="1"/>
                  </a:lnTo>
                  <a:cubicBezTo>
                    <a:pt x="1538" y="33"/>
                    <a:pt x="1243" y="164"/>
                    <a:pt x="982" y="295"/>
                  </a:cubicBezTo>
                  <a:cubicBezTo>
                    <a:pt x="720" y="459"/>
                    <a:pt x="459" y="687"/>
                    <a:pt x="295" y="949"/>
                  </a:cubicBezTo>
                  <a:cubicBezTo>
                    <a:pt x="66" y="1211"/>
                    <a:pt x="1" y="1603"/>
                    <a:pt x="99" y="1930"/>
                  </a:cubicBezTo>
                  <a:cubicBezTo>
                    <a:pt x="230" y="2224"/>
                    <a:pt x="459" y="2486"/>
                    <a:pt x="753" y="2617"/>
                  </a:cubicBezTo>
                  <a:cubicBezTo>
                    <a:pt x="589" y="2388"/>
                    <a:pt x="459" y="2126"/>
                    <a:pt x="426" y="1865"/>
                  </a:cubicBezTo>
                  <a:cubicBezTo>
                    <a:pt x="393" y="1603"/>
                    <a:pt x="491" y="1374"/>
                    <a:pt x="622" y="1178"/>
                  </a:cubicBezTo>
                  <a:cubicBezTo>
                    <a:pt x="786" y="949"/>
                    <a:pt x="982" y="753"/>
                    <a:pt x="1178" y="557"/>
                  </a:cubicBezTo>
                  <a:lnTo>
                    <a:pt x="1832" y="1"/>
                  </a:ln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7"/>
            <p:cNvSpPr/>
            <p:nvPr/>
          </p:nvSpPr>
          <p:spPr>
            <a:xfrm>
              <a:off x="4175800" y="2495850"/>
              <a:ext cx="53150" cy="47750"/>
            </a:xfrm>
            <a:custGeom>
              <a:avLst/>
              <a:gdLst/>
              <a:ahLst/>
              <a:cxnLst/>
              <a:rect l="l" t="t" r="r" b="b"/>
              <a:pathLst>
                <a:path w="2126" h="1910" extrusionOk="0">
                  <a:moveTo>
                    <a:pt x="1910" y="0"/>
                  </a:moveTo>
                  <a:cubicBezTo>
                    <a:pt x="1709" y="0"/>
                    <a:pt x="1500" y="30"/>
                    <a:pt x="1308" y="78"/>
                  </a:cubicBezTo>
                  <a:cubicBezTo>
                    <a:pt x="1014" y="144"/>
                    <a:pt x="753" y="275"/>
                    <a:pt x="524" y="405"/>
                  </a:cubicBezTo>
                  <a:cubicBezTo>
                    <a:pt x="262" y="602"/>
                    <a:pt x="66" y="863"/>
                    <a:pt x="0" y="1190"/>
                  </a:cubicBezTo>
                  <a:cubicBezTo>
                    <a:pt x="0" y="1484"/>
                    <a:pt x="164" y="1779"/>
                    <a:pt x="458" y="1909"/>
                  </a:cubicBezTo>
                  <a:cubicBezTo>
                    <a:pt x="327" y="1713"/>
                    <a:pt x="295" y="1484"/>
                    <a:pt x="327" y="1223"/>
                  </a:cubicBezTo>
                  <a:cubicBezTo>
                    <a:pt x="426" y="1027"/>
                    <a:pt x="556" y="863"/>
                    <a:pt x="753" y="765"/>
                  </a:cubicBezTo>
                  <a:cubicBezTo>
                    <a:pt x="949" y="634"/>
                    <a:pt x="1178" y="503"/>
                    <a:pt x="1406" y="373"/>
                  </a:cubicBezTo>
                  <a:cubicBezTo>
                    <a:pt x="1635" y="275"/>
                    <a:pt x="1897" y="144"/>
                    <a:pt x="2126" y="13"/>
                  </a:cubicBezTo>
                  <a:cubicBezTo>
                    <a:pt x="2056" y="4"/>
                    <a:pt x="1983" y="0"/>
                    <a:pt x="1910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7"/>
            <p:cNvSpPr/>
            <p:nvPr/>
          </p:nvSpPr>
          <p:spPr>
            <a:xfrm>
              <a:off x="4025375" y="2590175"/>
              <a:ext cx="27825" cy="66225"/>
            </a:xfrm>
            <a:custGeom>
              <a:avLst/>
              <a:gdLst/>
              <a:ahLst/>
              <a:cxnLst/>
              <a:rect l="l" t="t" r="r" b="b"/>
              <a:pathLst>
                <a:path w="1113" h="2649" extrusionOk="0">
                  <a:moveTo>
                    <a:pt x="622" y="0"/>
                  </a:moveTo>
                  <a:cubicBezTo>
                    <a:pt x="426" y="196"/>
                    <a:pt x="263" y="425"/>
                    <a:pt x="164" y="720"/>
                  </a:cubicBezTo>
                  <a:cubicBezTo>
                    <a:pt x="66" y="981"/>
                    <a:pt x="1" y="1243"/>
                    <a:pt x="1" y="1537"/>
                  </a:cubicBezTo>
                  <a:cubicBezTo>
                    <a:pt x="1" y="1831"/>
                    <a:pt x="132" y="2126"/>
                    <a:pt x="328" y="2354"/>
                  </a:cubicBezTo>
                  <a:cubicBezTo>
                    <a:pt x="524" y="2551"/>
                    <a:pt x="818" y="2649"/>
                    <a:pt x="1113" y="2649"/>
                  </a:cubicBezTo>
                  <a:cubicBezTo>
                    <a:pt x="917" y="2518"/>
                    <a:pt x="720" y="2354"/>
                    <a:pt x="590" y="2126"/>
                  </a:cubicBezTo>
                  <a:cubicBezTo>
                    <a:pt x="459" y="1929"/>
                    <a:pt x="426" y="1733"/>
                    <a:pt x="426" y="1504"/>
                  </a:cubicBezTo>
                  <a:cubicBezTo>
                    <a:pt x="426" y="981"/>
                    <a:pt x="491" y="491"/>
                    <a:pt x="622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7"/>
            <p:cNvSpPr/>
            <p:nvPr/>
          </p:nvSpPr>
          <p:spPr>
            <a:xfrm>
              <a:off x="4157825" y="2620425"/>
              <a:ext cx="35975" cy="68475"/>
            </a:xfrm>
            <a:custGeom>
              <a:avLst/>
              <a:gdLst/>
              <a:ahLst/>
              <a:cxnLst/>
              <a:rect l="l" t="t" r="r" b="b"/>
              <a:pathLst>
                <a:path w="1439" h="2739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177" y="164"/>
                    <a:pt x="916" y="360"/>
                    <a:pt x="687" y="589"/>
                  </a:cubicBezTo>
                  <a:cubicBezTo>
                    <a:pt x="458" y="818"/>
                    <a:pt x="294" y="1112"/>
                    <a:pt x="131" y="1406"/>
                  </a:cubicBezTo>
                  <a:cubicBezTo>
                    <a:pt x="66" y="1570"/>
                    <a:pt x="33" y="1733"/>
                    <a:pt x="0" y="1929"/>
                  </a:cubicBezTo>
                  <a:cubicBezTo>
                    <a:pt x="0" y="2125"/>
                    <a:pt x="66" y="2322"/>
                    <a:pt x="196" y="2485"/>
                  </a:cubicBezTo>
                  <a:cubicBezTo>
                    <a:pt x="327" y="2616"/>
                    <a:pt x="491" y="2714"/>
                    <a:pt x="687" y="2714"/>
                  </a:cubicBezTo>
                  <a:cubicBezTo>
                    <a:pt x="769" y="2730"/>
                    <a:pt x="850" y="2739"/>
                    <a:pt x="932" y="2739"/>
                  </a:cubicBezTo>
                  <a:cubicBezTo>
                    <a:pt x="1014" y="2739"/>
                    <a:pt x="1096" y="2730"/>
                    <a:pt x="1177" y="2714"/>
                  </a:cubicBezTo>
                  <a:cubicBezTo>
                    <a:pt x="883" y="2681"/>
                    <a:pt x="621" y="2518"/>
                    <a:pt x="425" y="2322"/>
                  </a:cubicBezTo>
                  <a:cubicBezTo>
                    <a:pt x="360" y="2093"/>
                    <a:pt x="392" y="1798"/>
                    <a:pt x="523" y="1602"/>
                  </a:cubicBezTo>
                  <a:cubicBezTo>
                    <a:pt x="654" y="1308"/>
                    <a:pt x="785" y="1046"/>
                    <a:pt x="948" y="818"/>
                  </a:cubicBezTo>
                  <a:cubicBezTo>
                    <a:pt x="1112" y="523"/>
                    <a:pt x="1275" y="262"/>
                    <a:pt x="1439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7"/>
            <p:cNvSpPr/>
            <p:nvPr/>
          </p:nvSpPr>
          <p:spPr>
            <a:xfrm>
              <a:off x="4132475" y="2744675"/>
              <a:ext cx="32725" cy="32500"/>
            </a:xfrm>
            <a:custGeom>
              <a:avLst/>
              <a:gdLst/>
              <a:ahLst/>
              <a:cxnLst/>
              <a:rect l="l" t="t" r="r" b="b"/>
              <a:pathLst>
                <a:path w="1309" h="1300" extrusionOk="0">
                  <a:moveTo>
                    <a:pt x="360" y="0"/>
                  </a:moveTo>
                  <a:lnTo>
                    <a:pt x="360" y="0"/>
                  </a:lnTo>
                  <a:cubicBezTo>
                    <a:pt x="197" y="66"/>
                    <a:pt x="66" y="262"/>
                    <a:pt x="33" y="458"/>
                  </a:cubicBezTo>
                  <a:cubicBezTo>
                    <a:pt x="0" y="654"/>
                    <a:pt x="99" y="883"/>
                    <a:pt x="262" y="1014"/>
                  </a:cubicBezTo>
                  <a:cubicBezTo>
                    <a:pt x="426" y="1145"/>
                    <a:pt x="589" y="1243"/>
                    <a:pt x="753" y="1275"/>
                  </a:cubicBezTo>
                  <a:cubicBezTo>
                    <a:pt x="851" y="1292"/>
                    <a:pt x="941" y="1300"/>
                    <a:pt x="1030" y="1300"/>
                  </a:cubicBezTo>
                  <a:cubicBezTo>
                    <a:pt x="1120" y="1300"/>
                    <a:pt x="1210" y="1292"/>
                    <a:pt x="1308" y="1275"/>
                  </a:cubicBezTo>
                  <a:cubicBezTo>
                    <a:pt x="1178" y="1145"/>
                    <a:pt x="1047" y="1047"/>
                    <a:pt x="883" y="981"/>
                  </a:cubicBezTo>
                  <a:cubicBezTo>
                    <a:pt x="753" y="883"/>
                    <a:pt x="654" y="818"/>
                    <a:pt x="556" y="720"/>
                  </a:cubicBezTo>
                  <a:cubicBezTo>
                    <a:pt x="458" y="654"/>
                    <a:pt x="393" y="556"/>
                    <a:pt x="360" y="458"/>
                  </a:cubicBezTo>
                  <a:cubicBezTo>
                    <a:pt x="327" y="294"/>
                    <a:pt x="327" y="131"/>
                    <a:pt x="360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7"/>
            <p:cNvSpPr/>
            <p:nvPr/>
          </p:nvSpPr>
          <p:spPr>
            <a:xfrm>
              <a:off x="3985325" y="2706250"/>
              <a:ext cx="35175" cy="45800"/>
            </a:xfrm>
            <a:custGeom>
              <a:avLst/>
              <a:gdLst/>
              <a:ahLst/>
              <a:cxnLst/>
              <a:rect l="l" t="t" r="r" b="b"/>
              <a:pathLst>
                <a:path w="1407" h="1832" extrusionOk="0">
                  <a:moveTo>
                    <a:pt x="1407" y="0"/>
                  </a:moveTo>
                  <a:cubicBezTo>
                    <a:pt x="1145" y="0"/>
                    <a:pt x="916" y="33"/>
                    <a:pt x="720" y="131"/>
                  </a:cubicBezTo>
                  <a:cubicBezTo>
                    <a:pt x="459" y="262"/>
                    <a:pt x="262" y="425"/>
                    <a:pt x="132" y="622"/>
                  </a:cubicBezTo>
                  <a:cubicBezTo>
                    <a:pt x="33" y="752"/>
                    <a:pt x="1" y="916"/>
                    <a:pt x="1" y="1079"/>
                  </a:cubicBezTo>
                  <a:cubicBezTo>
                    <a:pt x="33" y="1210"/>
                    <a:pt x="66" y="1374"/>
                    <a:pt x="197" y="1472"/>
                  </a:cubicBezTo>
                  <a:cubicBezTo>
                    <a:pt x="262" y="1570"/>
                    <a:pt x="360" y="1668"/>
                    <a:pt x="491" y="1701"/>
                  </a:cubicBezTo>
                  <a:cubicBezTo>
                    <a:pt x="589" y="1766"/>
                    <a:pt x="720" y="1799"/>
                    <a:pt x="851" y="1831"/>
                  </a:cubicBezTo>
                  <a:cubicBezTo>
                    <a:pt x="753" y="1733"/>
                    <a:pt x="687" y="1635"/>
                    <a:pt x="622" y="1570"/>
                  </a:cubicBezTo>
                  <a:cubicBezTo>
                    <a:pt x="557" y="1472"/>
                    <a:pt x="491" y="1374"/>
                    <a:pt x="459" y="1308"/>
                  </a:cubicBezTo>
                  <a:cubicBezTo>
                    <a:pt x="360" y="1177"/>
                    <a:pt x="360" y="981"/>
                    <a:pt x="459" y="851"/>
                  </a:cubicBezTo>
                  <a:cubicBezTo>
                    <a:pt x="557" y="687"/>
                    <a:pt x="687" y="556"/>
                    <a:pt x="851" y="425"/>
                  </a:cubicBezTo>
                  <a:cubicBezTo>
                    <a:pt x="1014" y="295"/>
                    <a:pt x="1211" y="164"/>
                    <a:pt x="1407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7"/>
            <p:cNvSpPr/>
            <p:nvPr/>
          </p:nvSpPr>
          <p:spPr>
            <a:xfrm>
              <a:off x="4315575" y="2575300"/>
              <a:ext cx="34375" cy="22425"/>
            </a:xfrm>
            <a:custGeom>
              <a:avLst/>
              <a:gdLst/>
              <a:ahLst/>
              <a:cxnLst/>
              <a:rect l="l" t="t" r="r" b="b"/>
              <a:pathLst>
                <a:path w="1375" h="897" extrusionOk="0">
                  <a:moveTo>
                    <a:pt x="1016" y="0"/>
                  </a:moveTo>
                  <a:cubicBezTo>
                    <a:pt x="857" y="0"/>
                    <a:pt x="658" y="59"/>
                    <a:pt x="491" y="170"/>
                  </a:cubicBezTo>
                  <a:cubicBezTo>
                    <a:pt x="164" y="366"/>
                    <a:pt x="1" y="628"/>
                    <a:pt x="66" y="791"/>
                  </a:cubicBezTo>
                  <a:cubicBezTo>
                    <a:pt x="109" y="862"/>
                    <a:pt x="194" y="896"/>
                    <a:pt x="306" y="896"/>
                  </a:cubicBezTo>
                  <a:cubicBezTo>
                    <a:pt x="453" y="896"/>
                    <a:pt x="647" y="837"/>
                    <a:pt x="851" y="726"/>
                  </a:cubicBezTo>
                  <a:cubicBezTo>
                    <a:pt x="1178" y="563"/>
                    <a:pt x="1374" y="268"/>
                    <a:pt x="1276" y="105"/>
                  </a:cubicBezTo>
                  <a:cubicBezTo>
                    <a:pt x="1234" y="34"/>
                    <a:pt x="1136" y="0"/>
                    <a:pt x="1016" y="0"/>
                  </a:cubicBezTo>
                  <a:close/>
                </a:path>
              </a:pathLst>
            </a:custGeom>
            <a:solidFill>
              <a:srgbClr val="FFA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7"/>
            <p:cNvSpPr/>
            <p:nvPr/>
          </p:nvSpPr>
          <p:spPr>
            <a:xfrm>
              <a:off x="220125" y="3956450"/>
              <a:ext cx="262700" cy="183875"/>
            </a:xfrm>
            <a:custGeom>
              <a:avLst/>
              <a:gdLst/>
              <a:ahLst/>
              <a:cxnLst/>
              <a:rect l="l" t="t" r="r" b="b"/>
              <a:pathLst>
                <a:path w="10508" h="7355" extrusionOk="0">
                  <a:moveTo>
                    <a:pt x="8009" y="1"/>
                  </a:moveTo>
                  <a:cubicBezTo>
                    <a:pt x="6323" y="1"/>
                    <a:pt x="2355" y="2767"/>
                    <a:pt x="2355" y="2767"/>
                  </a:cubicBezTo>
                  <a:cubicBezTo>
                    <a:pt x="2355" y="2767"/>
                    <a:pt x="1" y="5121"/>
                    <a:pt x="1145" y="6920"/>
                  </a:cubicBezTo>
                  <a:cubicBezTo>
                    <a:pt x="1349" y="7231"/>
                    <a:pt x="1604" y="7355"/>
                    <a:pt x="1889" y="7355"/>
                  </a:cubicBezTo>
                  <a:cubicBezTo>
                    <a:pt x="2958" y="7355"/>
                    <a:pt x="4445" y="5621"/>
                    <a:pt x="5213" y="5621"/>
                  </a:cubicBezTo>
                  <a:cubicBezTo>
                    <a:pt x="5421" y="5621"/>
                    <a:pt x="5577" y="5747"/>
                    <a:pt x="5657" y="6070"/>
                  </a:cubicBezTo>
                  <a:cubicBezTo>
                    <a:pt x="5810" y="6680"/>
                    <a:pt x="6446" y="6945"/>
                    <a:pt x="7180" y="6945"/>
                  </a:cubicBezTo>
                  <a:cubicBezTo>
                    <a:pt x="8648" y="6945"/>
                    <a:pt x="10508" y="5884"/>
                    <a:pt x="9679" y="4402"/>
                  </a:cubicBezTo>
                  <a:cubicBezTo>
                    <a:pt x="8404" y="2178"/>
                    <a:pt x="9320" y="1950"/>
                    <a:pt x="8698" y="380"/>
                  </a:cubicBezTo>
                  <a:cubicBezTo>
                    <a:pt x="8594" y="112"/>
                    <a:pt x="8348" y="1"/>
                    <a:pt x="8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7"/>
            <p:cNvSpPr/>
            <p:nvPr/>
          </p:nvSpPr>
          <p:spPr>
            <a:xfrm>
              <a:off x="2040600" y="4055375"/>
              <a:ext cx="262700" cy="183875"/>
            </a:xfrm>
            <a:custGeom>
              <a:avLst/>
              <a:gdLst/>
              <a:ahLst/>
              <a:cxnLst/>
              <a:rect l="l" t="t" r="r" b="b"/>
              <a:pathLst>
                <a:path w="10508" h="7355" extrusionOk="0">
                  <a:moveTo>
                    <a:pt x="8009" y="0"/>
                  </a:moveTo>
                  <a:cubicBezTo>
                    <a:pt x="6323" y="0"/>
                    <a:pt x="2355" y="2766"/>
                    <a:pt x="2355" y="2766"/>
                  </a:cubicBezTo>
                  <a:cubicBezTo>
                    <a:pt x="2355" y="2766"/>
                    <a:pt x="1" y="5153"/>
                    <a:pt x="1145" y="6919"/>
                  </a:cubicBezTo>
                  <a:cubicBezTo>
                    <a:pt x="1349" y="7231"/>
                    <a:pt x="1604" y="7354"/>
                    <a:pt x="1889" y="7354"/>
                  </a:cubicBezTo>
                  <a:cubicBezTo>
                    <a:pt x="2958" y="7354"/>
                    <a:pt x="4445" y="5620"/>
                    <a:pt x="5213" y="5620"/>
                  </a:cubicBezTo>
                  <a:cubicBezTo>
                    <a:pt x="5421" y="5620"/>
                    <a:pt x="5577" y="5747"/>
                    <a:pt x="5657" y="6069"/>
                  </a:cubicBezTo>
                  <a:cubicBezTo>
                    <a:pt x="5810" y="6690"/>
                    <a:pt x="6446" y="6959"/>
                    <a:pt x="7180" y="6959"/>
                  </a:cubicBezTo>
                  <a:cubicBezTo>
                    <a:pt x="8648" y="6959"/>
                    <a:pt x="10508" y="5884"/>
                    <a:pt x="9679" y="4401"/>
                  </a:cubicBezTo>
                  <a:cubicBezTo>
                    <a:pt x="8404" y="2178"/>
                    <a:pt x="9320" y="1982"/>
                    <a:pt x="8698" y="380"/>
                  </a:cubicBezTo>
                  <a:cubicBezTo>
                    <a:pt x="8594" y="112"/>
                    <a:pt x="8348" y="0"/>
                    <a:pt x="8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7"/>
            <p:cNvSpPr/>
            <p:nvPr/>
          </p:nvSpPr>
          <p:spPr>
            <a:xfrm>
              <a:off x="3538800" y="4190775"/>
              <a:ext cx="164775" cy="61500"/>
            </a:xfrm>
            <a:custGeom>
              <a:avLst/>
              <a:gdLst/>
              <a:ahLst/>
              <a:cxnLst/>
              <a:rect l="l" t="t" r="r" b="b"/>
              <a:pathLst>
                <a:path w="6591" h="2460" extrusionOk="0">
                  <a:moveTo>
                    <a:pt x="4043" y="1"/>
                  </a:moveTo>
                  <a:cubicBezTo>
                    <a:pt x="3581" y="1"/>
                    <a:pt x="3213" y="32"/>
                    <a:pt x="3213" y="32"/>
                  </a:cubicBezTo>
                  <a:cubicBezTo>
                    <a:pt x="3213" y="32"/>
                    <a:pt x="3207" y="32"/>
                    <a:pt x="3197" y="32"/>
                  </a:cubicBezTo>
                  <a:cubicBezTo>
                    <a:pt x="2950" y="32"/>
                    <a:pt x="0" y="62"/>
                    <a:pt x="564" y="1503"/>
                  </a:cubicBezTo>
                  <a:cubicBezTo>
                    <a:pt x="823" y="2165"/>
                    <a:pt x="1475" y="2460"/>
                    <a:pt x="2265" y="2460"/>
                  </a:cubicBezTo>
                  <a:cubicBezTo>
                    <a:pt x="3271" y="2460"/>
                    <a:pt x="4502" y="1982"/>
                    <a:pt x="5436" y="1176"/>
                  </a:cubicBezTo>
                  <a:cubicBezTo>
                    <a:pt x="6591" y="158"/>
                    <a:pt x="5081" y="1"/>
                    <a:pt x="4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7"/>
            <p:cNvSpPr/>
            <p:nvPr/>
          </p:nvSpPr>
          <p:spPr>
            <a:xfrm>
              <a:off x="709775" y="4162725"/>
              <a:ext cx="83475" cy="31750"/>
            </a:xfrm>
            <a:custGeom>
              <a:avLst/>
              <a:gdLst/>
              <a:ahLst/>
              <a:cxnLst/>
              <a:rect l="l" t="t" r="r" b="b"/>
              <a:pathLst>
                <a:path w="3339" h="1270" extrusionOk="0">
                  <a:moveTo>
                    <a:pt x="1931" y="0"/>
                  </a:moveTo>
                  <a:cubicBezTo>
                    <a:pt x="1743" y="0"/>
                    <a:pt x="1603" y="9"/>
                    <a:pt x="1603" y="9"/>
                  </a:cubicBezTo>
                  <a:cubicBezTo>
                    <a:pt x="1603" y="9"/>
                    <a:pt x="1" y="9"/>
                    <a:pt x="262" y="794"/>
                  </a:cubicBezTo>
                  <a:cubicBezTo>
                    <a:pt x="391" y="1122"/>
                    <a:pt x="718" y="1269"/>
                    <a:pt x="1114" y="1269"/>
                  </a:cubicBezTo>
                  <a:cubicBezTo>
                    <a:pt x="1626" y="1269"/>
                    <a:pt x="2254" y="1022"/>
                    <a:pt x="2715" y="598"/>
                  </a:cubicBezTo>
                  <a:cubicBezTo>
                    <a:pt x="3338" y="70"/>
                    <a:pt x="2449" y="0"/>
                    <a:pt x="1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7"/>
            <p:cNvSpPr/>
            <p:nvPr/>
          </p:nvSpPr>
          <p:spPr>
            <a:xfrm>
              <a:off x="1068650" y="4124975"/>
              <a:ext cx="83500" cy="31425"/>
            </a:xfrm>
            <a:custGeom>
              <a:avLst/>
              <a:gdLst/>
              <a:ahLst/>
              <a:cxnLst/>
              <a:rect l="l" t="t" r="r" b="b"/>
              <a:pathLst>
                <a:path w="3340" h="1257" extrusionOk="0">
                  <a:moveTo>
                    <a:pt x="2043" y="0"/>
                  </a:moveTo>
                  <a:cubicBezTo>
                    <a:pt x="1815" y="0"/>
                    <a:pt x="1635" y="15"/>
                    <a:pt x="1635" y="15"/>
                  </a:cubicBezTo>
                  <a:cubicBezTo>
                    <a:pt x="1635" y="15"/>
                    <a:pt x="0" y="15"/>
                    <a:pt x="295" y="767"/>
                  </a:cubicBezTo>
                  <a:cubicBezTo>
                    <a:pt x="426" y="1103"/>
                    <a:pt x="759" y="1256"/>
                    <a:pt x="1164" y="1256"/>
                  </a:cubicBezTo>
                  <a:cubicBezTo>
                    <a:pt x="1665" y="1256"/>
                    <a:pt x="2276" y="1020"/>
                    <a:pt x="2747" y="604"/>
                  </a:cubicBezTo>
                  <a:cubicBezTo>
                    <a:pt x="3340" y="80"/>
                    <a:pt x="2566" y="0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7"/>
            <p:cNvSpPr/>
            <p:nvPr/>
          </p:nvSpPr>
          <p:spPr>
            <a:xfrm>
              <a:off x="1548500" y="3875850"/>
              <a:ext cx="463300" cy="225525"/>
            </a:xfrm>
            <a:custGeom>
              <a:avLst/>
              <a:gdLst/>
              <a:ahLst/>
              <a:cxnLst/>
              <a:rect l="l" t="t" r="r" b="b"/>
              <a:pathLst>
                <a:path w="18532" h="9021" extrusionOk="0">
                  <a:moveTo>
                    <a:pt x="7569" y="1"/>
                  </a:moveTo>
                  <a:cubicBezTo>
                    <a:pt x="5817" y="1"/>
                    <a:pt x="4185" y="1024"/>
                    <a:pt x="3466" y="2656"/>
                  </a:cubicBezTo>
                  <a:cubicBezTo>
                    <a:pt x="3466" y="2656"/>
                    <a:pt x="0" y="6710"/>
                    <a:pt x="3826" y="7234"/>
                  </a:cubicBezTo>
                  <a:cubicBezTo>
                    <a:pt x="7619" y="7724"/>
                    <a:pt x="13047" y="7397"/>
                    <a:pt x="15990" y="8836"/>
                  </a:cubicBezTo>
                  <a:cubicBezTo>
                    <a:pt x="16249" y="8962"/>
                    <a:pt x="16468" y="9020"/>
                    <a:pt x="16650" y="9020"/>
                  </a:cubicBezTo>
                  <a:cubicBezTo>
                    <a:pt x="18532" y="9020"/>
                    <a:pt x="16499" y="2852"/>
                    <a:pt x="14565" y="2852"/>
                  </a:cubicBezTo>
                  <a:cubicBezTo>
                    <a:pt x="14560" y="2852"/>
                    <a:pt x="14556" y="2852"/>
                    <a:pt x="14551" y="2852"/>
                  </a:cubicBezTo>
                  <a:cubicBezTo>
                    <a:pt x="14535" y="2852"/>
                    <a:pt x="14519" y="2852"/>
                    <a:pt x="14503" y="2852"/>
                  </a:cubicBezTo>
                  <a:cubicBezTo>
                    <a:pt x="12455" y="2852"/>
                    <a:pt x="12233" y="787"/>
                    <a:pt x="8535" y="105"/>
                  </a:cubicBezTo>
                  <a:cubicBezTo>
                    <a:pt x="8212" y="35"/>
                    <a:pt x="7888" y="1"/>
                    <a:pt x="7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7"/>
            <p:cNvSpPr/>
            <p:nvPr/>
          </p:nvSpPr>
          <p:spPr>
            <a:xfrm>
              <a:off x="5990550" y="3983700"/>
              <a:ext cx="462500" cy="225575"/>
            </a:xfrm>
            <a:custGeom>
              <a:avLst/>
              <a:gdLst/>
              <a:ahLst/>
              <a:cxnLst/>
              <a:rect l="l" t="t" r="r" b="b"/>
              <a:pathLst>
                <a:path w="18500" h="9023" extrusionOk="0">
                  <a:moveTo>
                    <a:pt x="7532" y="1"/>
                  </a:moveTo>
                  <a:cubicBezTo>
                    <a:pt x="5805" y="1"/>
                    <a:pt x="4178" y="1004"/>
                    <a:pt x="3434" y="2658"/>
                  </a:cubicBezTo>
                  <a:cubicBezTo>
                    <a:pt x="3434" y="2658"/>
                    <a:pt x="1" y="6713"/>
                    <a:pt x="3794" y="7236"/>
                  </a:cubicBezTo>
                  <a:cubicBezTo>
                    <a:pt x="7619" y="7726"/>
                    <a:pt x="13047" y="7399"/>
                    <a:pt x="15990" y="8838"/>
                  </a:cubicBezTo>
                  <a:cubicBezTo>
                    <a:pt x="16246" y="8965"/>
                    <a:pt x="16462" y="9022"/>
                    <a:pt x="16642" y="9022"/>
                  </a:cubicBezTo>
                  <a:cubicBezTo>
                    <a:pt x="18500" y="9022"/>
                    <a:pt x="16470" y="2854"/>
                    <a:pt x="14565" y="2854"/>
                  </a:cubicBezTo>
                  <a:cubicBezTo>
                    <a:pt x="14560" y="2854"/>
                    <a:pt x="14556" y="2854"/>
                    <a:pt x="14551" y="2854"/>
                  </a:cubicBezTo>
                  <a:cubicBezTo>
                    <a:pt x="14535" y="2854"/>
                    <a:pt x="14519" y="2855"/>
                    <a:pt x="14502" y="2855"/>
                  </a:cubicBezTo>
                  <a:cubicBezTo>
                    <a:pt x="12423" y="2855"/>
                    <a:pt x="12233" y="789"/>
                    <a:pt x="8502" y="108"/>
                  </a:cubicBezTo>
                  <a:cubicBezTo>
                    <a:pt x="8179" y="36"/>
                    <a:pt x="7854" y="1"/>
                    <a:pt x="7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7"/>
            <p:cNvSpPr/>
            <p:nvPr/>
          </p:nvSpPr>
          <p:spPr>
            <a:xfrm>
              <a:off x="4640125" y="3994500"/>
              <a:ext cx="431925" cy="238025"/>
            </a:xfrm>
            <a:custGeom>
              <a:avLst/>
              <a:gdLst/>
              <a:ahLst/>
              <a:cxnLst/>
              <a:rect l="l" t="t" r="r" b="b"/>
              <a:pathLst>
                <a:path w="17277" h="9521" extrusionOk="0">
                  <a:moveTo>
                    <a:pt x="7003" y="1"/>
                  </a:moveTo>
                  <a:cubicBezTo>
                    <a:pt x="4221" y="1"/>
                    <a:pt x="3205" y="2782"/>
                    <a:pt x="3205" y="2782"/>
                  </a:cubicBezTo>
                  <a:cubicBezTo>
                    <a:pt x="3205" y="2782"/>
                    <a:pt x="0" y="7098"/>
                    <a:pt x="3531" y="7621"/>
                  </a:cubicBezTo>
                  <a:cubicBezTo>
                    <a:pt x="7096" y="8177"/>
                    <a:pt x="12164" y="7817"/>
                    <a:pt x="14910" y="9321"/>
                  </a:cubicBezTo>
                  <a:cubicBezTo>
                    <a:pt x="15155" y="9458"/>
                    <a:pt x="15360" y="9520"/>
                    <a:pt x="15531" y="9520"/>
                  </a:cubicBezTo>
                  <a:cubicBezTo>
                    <a:pt x="17277" y="9520"/>
                    <a:pt x="15366" y="3011"/>
                    <a:pt x="13582" y="3011"/>
                  </a:cubicBezTo>
                  <a:cubicBezTo>
                    <a:pt x="13578" y="3011"/>
                    <a:pt x="13574" y="3011"/>
                    <a:pt x="13570" y="3011"/>
                  </a:cubicBezTo>
                  <a:cubicBezTo>
                    <a:pt x="13556" y="3011"/>
                    <a:pt x="13541" y="3011"/>
                    <a:pt x="13527" y="3011"/>
                  </a:cubicBezTo>
                  <a:cubicBezTo>
                    <a:pt x="11605" y="3011"/>
                    <a:pt x="11419" y="815"/>
                    <a:pt x="7946" y="101"/>
                  </a:cubicBezTo>
                  <a:cubicBezTo>
                    <a:pt x="7611" y="32"/>
                    <a:pt x="7297" y="1"/>
                    <a:pt x="7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193</Words>
  <Application>Microsoft Office PowerPoint</Application>
  <PresentationFormat>Demonstracija ekrane (16:9)</PresentationFormat>
  <Paragraphs>32</Paragraphs>
  <Slides>15</Slides>
  <Notes>11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Nunito</vt:lpstr>
      <vt:lpstr>Comic Sans MS</vt:lpstr>
      <vt:lpstr>Nanum Pen Script</vt:lpstr>
      <vt:lpstr>Arial</vt:lpstr>
      <vt:lpstr>World Environment Day by Slidesgo</vt:lpstr>
      <vt:lpstr>Žaliosios olimpiados odisėja</vt:lpstr>
      <vt:lpstr>PROBLEMA</vt:lpstr>
      <vt:lpstr>Projekto „Gyvenkime judriau, sveikiau, ekologiškiau“ tikslas</vt:lpstr>
      <vt:lpstr>ATIDARYMAS</vt:lpstr>
      <vt:lpstr>„PowerPoint“ pateiktis</vt:lpstr>
      <vt:lpstr>Projekto įgyvendinimo etapai</vt:lpstr>
      <vt:lpstr>Judėjimo iššūkis</vt:lpstr>
      <vt:lpstr>„PowerPoint“ pateiktis</vt:lpstr>
      <vt:lpstr>Aplinkos švarinimo iššūkis </vt:lpstr>
      <vt:lpstr>„PowerPoint“ pateiktis</vt:lpstr>
      <vt:lpstr>Iššūkis  „Antras gyvenimas“</vt:lpstr>
      <vt:lpstr>„PowerPoint“ pateiktis</vt:lpstr>
      <vt:lpstr>Iššūkis  „Tvaresnis pasirinkimas“ </vt:lpstr>
      <vt:lpstr>„PowerPoint“ pateiktis</vt:lpstr>
      <vt:lpstr>eigoje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Žaliosios olimpadios odisėja</dc:title>
  <dc:creator>Mokytojas</dc:creator>
  <cp:lastModifiedBy>Admin</cp:lastModifiedBy>
  <cp:revision>20</cp:revision>
  <dcterms:modified xsi:type="dcterms:W3CDTF">2022-05-10T09:04:14Z</dcterms:modified>
</cp:coreProperties>
</file>